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40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75673-A11A-46D5-97A2-BF3A587EFA57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EDE07-D0BA-45B2-8D71-EC245547C27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76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75673-A11A-46D5-97A2-BF3A587EFA57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EDE07-D0BA-45B2-8D71-EC245547C27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216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75673-A11A-46D5-97A2-BF3A587EFA57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EDE07-D0BA-45B2-8D71-EC245547C27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016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75673-A11A-46D5-97A2-BF3A587EFA57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EDE07-D0BA-45B2-8D71-EC245547C27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83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75673-A11A-46D5-97A2-BF3A587EFA57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EDE07-D0BA-45B2-8D71-EC245547C27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36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75673-A11A-46D5-97A2-BF3A587EFA57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EDE07-D0BA-45B2-8D71-EC245547C27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97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75673-A11A-46D5-97A2-BF3A587EFA57}" type="datetimeFigureOut">
              <a:rPr lang="en-US" smtClean="0"/>
              <a:t>12/3/20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EDE07-D0BA-45B2-8D71-EC245547C27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5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75673-A11A-46D5-97A2-BF3A587EFA57}" type="datetimeFigureOut">
              <a:rPr lang="en-US" smtClean="0"/>
              <a:t>12/3/20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EDE07-D0BA-45B2-8D71-EC245547C27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59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75673-A11A-46D5-97A2-BF3A587EFA57}" type="datetimeFigureOut">
              <a:rPr lang="en-US" smtClean="0"/>
              <a:t>12/3/20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EDE07-D0BA-45B2-8D71-EC245547C27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70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75673-A11A-46D5-97A2-BF3A587EFA57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EDE07-D0BA-45B2-8D71-EC245547C27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25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75673-A11A-46D5-97A2-BF3A587EFA57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EDE07-D0BA-45B2-8D71-EC245547C27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388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75673-A11A-46D5-97A2-BF3A587EFA57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EDE07-D0BA-45B2-8D71-EC245547C27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90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kru.nl/materialen/licentievoorwaarden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err="1"/>
              <a:t>Activiteit</a:t>
            </a:r>
            <a:r>
              <a:rPr lang="en-US" sz="4800" dirty="0"/>
              <a:t> 1: </a:t>
            </a:r>
            <a:r>
              <a:rPr lang="en-US" sz="4800" dirty="0" err="1"/>
              <a:t>Mens</a:t>
            </a:r>
            <a:r>
              <a:rPr lang="en-US" sz="4800" dirty="0"/>
              <a:t> versus machine</a:t>
            </a:r>
          </a:p>
        </p:txBody>
      </p:sp>
      <p:sp>
        <p:nvSpPr>
          <p:cNvPr id="5" name="Ond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Instructies</a:t>
            </a:r>
            <a:endParaRPr lang="en-US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1146" y="80590"/>
            <a:ext cx="2532038" cy="673100"/>
          </a:xfrm>
          <a:prstGeom prst="rect">
            <a:avLst/>
          </a:prstGeom>
        </p:spPr>
      </p:pic>
      <p:sp>
        <p:nvSpPr>
          <p:cNvPr id="7" name="Tekstvak 4"/>
          <p:cNvSpPr txBox="1"/>
          <p:nvPr/>
        </p:nvSpPr>
        <p:spPr>
          <a:xfrm>
            <a:off x="546226" y="6436059"/>
            <a:ext cx="114933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WKRU. Gebruik van dit materiaal: Creative </a:t>
            </a:r>
            <a:r>
              <a:rPr lang="nl-NL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Commons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 ‘Naamsvermelding-</a:t>
            </a:r>
            <a:r>
              <a:rPr lang="nl-NL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NietCommercieel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nl-NL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GelijkDelen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’ (CC BY-NC-SA 4.0). Zie: 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http://www.wkru.nl/materialen/licentievoorwaarden/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493" y="6449344"/>
            <a:ext cx="277409" cy="277409"/>
          </a:xfrm>
          <a:prstGeom prst="rect">
            <a:avLst/>
          </a:prstGeom>
        </p:spPr>
      </p:pic>
      <p:sp>
        <p:nvSpPr>
          <p:cNvPr id="9" name="Tekstvak 6"/>
          <p:cNvSpPr txBox="1"/>
          <p:nvPr/>
        </p:nvSpPr>
        <p:spPr>
          <a:xfrm>
            <a:off x="546226" y="278640"/>
            <a:ext cx="8572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Bijlage activiteit 1, Menselijke machines, Boek 10 </a:t>
            </a:r>
            <a:r>
              <a:rPr lang="nl-NL" sz="1200" i="1" dirty="0">
                <a:latin typeface="Calibri" panose="020F0502020204030204" pitchFamily="34" charset="0"/>
                <a:cs typeface="Calibri" panose="020F0502020204030204" pitchFamily="34" charset="0"/>
              </a:rPr>
              <a:t>Wetenschappelijke doorbraken de klas in!</a:t>
            </a:r>
          </a:p>
        </p:txBody>
      </p:sp>
    </p:spTree>
    <p:extLst>
      <p:ext uri="{BB962C8B-B14F-4D97-AF65-F5344CB8AC3E}">
        <p14:creationId xmlns:p14="http://schemas.microsoft.com/office/powerpoint/2010/main" val="1927776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Instructies</a:t>
            </a:r>
            <a:endParaRPr lang="en-US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u="sng" dirty="0" err="1">
                <a:solidFill>
                  <a:srgbClr val="92D050"/>
                </a:solidFill>
              </a:rPr>
              <a:t>Onderstreep</a:t>
            </a:r>
            <a:r>
              <a:rPr lang="en-US" u="sng" dirty="0">
                <a:solidFill>
                  <a:srgbClr val="92D050"/>
                </a:solidFill>
              </a:rPr>
              <a:t> in </a:t>
            </a:r>
            <a:r>
              <a:rPr lang="en-US" u="sng" dirty="0" err="1">
                <a:solidFill>
                  <a:srgbClr val="92D050"/>
                </a:solidFill>
              </a:rPr>
              <a:t>groen</a:t>
            </a:r>
            <a:r>
              <a:rPr lang="en-US" dirty="0"/>
              <a:t> wat </a:t>
            </a:r>
            <a:r>
              <a:rPr lang="en-US" dirty="0" err="1"/>
              <a:t>makkelijk</a:t>
            </a:r>
            <a:r>
              <a:rPr lang="en-US" dirty="0"/>
              <a:t> is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mensen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u="sng" dirty="0" err="1">
                <a:solidFill>
                  <a:schemeClr val="accent2"/>
                </a:solidFill>
              </a:rPr>
              <a:t>Onderstreep</a:t>
            </a:r>
            <a:r>
              <a:rPr lang="en-US" u="sng" dirty="0">
                <a:solidFill>
                  <a:schemeClr val="accent2"/>
                </a:solidFill>
              </a:rPr>
              <a:t> in </a:t>
            </a:r>
            <a:r>
              <a:rPr lang="en-US" u="sng" dirty="0" err="1">
                <a:solidFill>
                  <a:schemeClr val="accent2"/>
                </a:solidFill>
              </a:rPr>
              <a:t>oranje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wat </a:t>
            </a:r>
            <a:r>
              <a:rPr lang="en-US" dirty="0" err="1"/>
              <a:t>moeilijk</a:t>
            </a:r>
            <a:r>
              <a:rPr lang="en-US" dirty="0"/>
              <a:t> is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mensen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u="sng" dirty="0" err="1">
                <a:solidFill>
                  <a:srgbClr val="00B0F0"/>
                </a:solidFill>
              </a:rPr>
              <a:t>Onderstreep</a:t>
            </a:r>
            <a:r>
              <a:rPr lang="en-US" u="sng" dirty="0">
                <a:solidFill>
                  <a:srgbClr val="00B0F0"/>
                </a:solidFill>
              </a:rPr>
              <a:t> in </a:t>
            </a:r>
            <a:r>
              <a:rPr lang="en-US" u="sng" dirty="0" err="1">
                <a:solidFill>
                  <a:srgbClr val="00B0F0"/>
                </a:solidFill>
              </a:rPr>
              <a:t>blauw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/>
              <a:t>wat </a:t>
            </a:r>
            <a:r>
              <a:rPr lang="en-US" dirty="0" err="1"/>
              <a:t>makkelijk</a:t>
            </a:r>
            <a:r>
              <a:rPr lang="en-US" dirty="0"/>
              <a:t> is </a:t>
            </a:r>
            <a:r>
              <a:rPr lang="en-US" dirty="0" err="1"/>
              <a:t>voor</a:t>
            </a:r>
            <a:r>
              <a:rPr lang="en-US" dirty="0"/>
              <a:t> computers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u="sng" dirty="0" err="1">
                <a:solidFill>
                  <a:srgbClr val="FF0000"/>
                </a:solidFill>
              </a:rPr>
              <a:t>Onderstreep</a:t>
            </a:r>
            <a:r>
              <a:rPr lang="en-US" u="sng" dirty="0">
                <a:solidFill>
                  <a:srgbClr val="FF0000"/>
                </a:solidFill>
              </a:rPr>
              <a:t> in rood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wat </a:t>
            </a:r>
            <a:r>
              <a:rPr lang="en-US" dirty="0" err="1"/>
              <a:t>moeilijk</a:t>
            </a:r>
            <a:r>
              <a:rPr lang="en-US" dirty="0"/>
              <a:t> is </a:t>
            </a:r>
            <a:r>
              <a:rPr lang="en-US" dirty="0" err="1"/>
              <a:t>voor</a:t>
            </a:r>
            <a:r>
              <a:rPr lang="en-US" dirty="0"/>
              <a:t> computers</a:t>
            </a:r>
          </a:p>
        </p:txBody>
      </p:sp>
    </p:spTree>
    <p:extLst>
      <p:ext uri="{BB962C8B-B14F-4D97-AF65-F5344CB8AC3E}">
        <p14:creationId xmlns:p14="http://schemas.microsoft.com/office/powerpoint/2010/main" val="1361823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Macintosh PowerPoint</Application>
  <PresentationFormat>Breedbeeld</PresentationFormat>
  <Paragraphs>9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Activiteit 1: Mens versus machine</vt:lpstr>
      <vt:lpstr>Instructies</vt:lpstr>
    </vt:vector>
  </TitlesOfParts>
  <Company>CnCZ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Activiteit 1: Mens versus machine</dc:title>
  <dc:creator>Merel van 't Leven</dc:creator>
  <cp:lastModifiedBy>Merel van 't Leven</cp:lastModifiedBy>
  <cp:revision>2</cp:revision>
  <dcterms:created xsi:type="dcterms:W3CDTF">2020-02-11T14:12:03Z</dcterms:created>
  <dcterms:modified xsi:type="dcterms:W3CDTF">2020-12-03T15:31:14Z</dcterms:modified>
</cp:coreProperties>
</file>