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6" r:id="rId3"/>
    <p:sldId id="256" r:id="rId4"/>
    <p:sldId id="268" r:id="rId5"/>
    <p:sldId id="267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dekker" initials="sd" lastIdx="1" clrIdx="0">
    <p:extLst>
      <p:ext uri="{19B8F6BF-5375-455C-9EA6-DF929625EA0E}">
        <p15:presenceInfo xmlns:p15="http://schemas.microsoft.com/office/powerpoint/2012/main" userId="sdekk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1345"/>
  </p:normalViewPr>
  <p:slideViewPr>
    <p:cSldViewPr snapToGrid="0">
      <p:cViewPr varScale="1">
        <p:scale>
          <a:sx n="102" d="100"/>
          <a:sy n="102" d="100"/>
        </p:scale>
        <p:origin x="58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054C3-4907-B245-B0A8-DCBC39B86221}" type="datetimeFigureOut">
              <a:rPr lang="nl-NL" smtClean="0"/>
              <a:t>9-12-2020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F5B15-422C-3B40-A74B-10366E8650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777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Link video: </a:t>
            </a:r>
            <a:r>
              <a:rPr lang="nl-NL" dirty="0" err="1"/>
              <a:t>https</a:t>
            </a:r>
            <a:r>
              <a:rPr lang="nl-NL" dirty="0"/>
              <a:t>://</a:t>
            </a:r>
            <a:r>
              <a:rPr lang="nl-NL" dirty="0" err="1"/>
              <a:t>www.youtube.com</a:t>
            </a:r>
            <a:r>
              <a:rPr lang="nl-NL" dirty="0"/>
              <a:t>/</a:t>
            </a:r>
            <a:r>
              <a:rPr lang="nl-NL" dirty="0" err="1"/>
              <a:t>watch?v</a:t>
            </a:r>
            <a:r>
              <a:rPr lang="nl-NL" dirty="0"/>
              <a:t>=4GleKfxW288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BF5B15-422C-3B40-A74B-10366E86505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125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3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9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3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0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3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3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5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BD491-EE30-4828-9786-704519639AAD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58EF0-2FD3-4769-97BE-73A61307B2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9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kru.nl/materialen/licentievoorwaard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GleKfxW288?feature=oembed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Hoe </a:t>
            </a:r>
            <a:r>
              <a:rPr lang="en-US" sz="5400" dirty="0" err="1"/>
              <a:t>werkt</a:t>
            </a:r>
            <a:r>
              <a:rPr lang="en-US" sz="5400" dirty="0"/>
              <a:t> </a:t>
            </a:r>
            <a:r>
              <a:rPr lang="en-US" sz="5400" dirty="0" err="1"/>
              <a:t>een</a:t>
            </a:r>
            <a:r>
              <a:rPr lang="en-US" sz="5400" dirty="0"/>
              <a:t> </a:t>
            </a:r>
            <a:r>
              <a:rPr lang="en-US" sz="5400" dirty="0" err="1"/>
              <a:t>computerbrein</a:t>
            </a:r>
            <a:r>
              <a:rPr lang="en-US" sz="5400" dirty="0"/>
              <a:t>?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1146" y="80590"/>
            <a:ext cx="2532038" cy="6731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546226" y="5842337"/>
            <a:ext cx="116457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WKRU. Gebruik van dit materiaal: Creative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Commons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 ‘Naamsvermelding-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NietCommercieel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GelijkDelen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’ (CC BY-NC-SA 4.0). Zie: 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http://www.wkru.nl/materialen/licentievoorwaarden/</a:t>
            </a:r>
            <a:endParaRPr lang="nl-N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Bronnen afbeeldingen: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Neuron, door Denise van Baalen, publiek domein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Robot, door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OpenClipart-Vectors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Pixabay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 License (bron: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pixabay.com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Man met computer, door 200degrees,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Pixabay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 License (bron: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pixabay.com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8" name="Tekstvak 6"/>
          <p:cNvSpPr txBox="1"/>
          <p:nvPr/>
        </p:nvSpPr>
        <p:spPr>
          <a:xfrm>
            <a:off x="546226" y="278640"/>
            <a:ext cx="8572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Bijlage activiteit 3, Menselijke machines, Boek 10 </a:t>
            </a:r>
            <a:r>
              <a:rPr lang="nl-NL" sz="1200" i="1" dirty="0">
                <a:latin typeface="Calibri" panose="020F0502020204030204" pitchFamily="34" charset="0"/>
                <a:cs typeface="Calibri" panose="020F0502020204030204" pitchFamily="34" charset="0"/>
              </a:rPr>
              <a:t>Wetenschappelijke doorbraken de klas in!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17" y="5842337"/>
            <a:ext cx="277409" cy="27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73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700" y="2301220"/>
            <a:ext cx="8580107" cy="3467882"/>
          </a:xfrm>
        </p:spPr>
      </p:pic>
      <p:sp>
        <p:nvSpPr>
          <p:cNvPr id="7" name="Tekstvak 6"/>
          <p:cNvSpPr txBox="1"/>
          <p:nvPr/>
        </p:nvSpPr>
        <p:spPr>
          <a:xfrm>
            <a:off x="1663700" y="1177835"/>
            <a:ext cx="692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Hallo, </a:t>
            </a:r>
            <a:r>
              <a:rPr lang="en-US" sz="2800" dirty="0" err="1"/>
              <a:t>ik</a:t>
            </a:r>
            <a:r>
              <a:rPr lang="en-US" sz="2800" dirty="0"/>
              <a:t> ben </a:t>
            </a:r>
            <a:r>
              <a:rPr lang="en-US" sz="2800" dirty="0" err="1"/>
              <a:t>een</a:t>
            </a:r>
            <a:r>
              <a:rPr lang="en-US" sz="2800" dirty="0"/>
              <a:t> </a:t>
            </a:r>
            <a:r>
              <a:rPr lang="en-US" sz="2800" dirty="0" smtClean="0"/>
              <a:t>neuron!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174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700" y="2301220"/>
            <a:ext cx="8580107" cy="3467882"/>
          </a:xfrm>
        </p:spPr>
      </p:pic>
      <p:sp>
        <p:nvSpPr>
          <p:cNvPr id="7" name="Tekstvak 6"/>
          <p:cNvSpPr txBox="1"/>
          <p:nvPr/>
        </p:nvSpPr>
        <p:spPr>
          <a:xfrm>
            <a:off x="1663700" y="1177835"/>
            <a:ext cx="692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Hallo, </a:t>
            </a:r>
            <a:r>
              <a:rPr lang="en-US" sz="2800" dirty="0" err="1"/>
              <a:t>ik</a:t>
            </a:r>
            <a:r>
              <a:rPr lang="en-US" sz="2800" dirty="0"/>
              <a:t> ben </a:t>
            </a:r>
            <a:r>
              <a:rPr lang="en-US" sz="2800" dirty="0" err="1"/>
              <a:t>een</a:t>
            </a:r>
            <a:r>
              <a:rPr lang="en-US" sz="2800" dirty="0"/>
              <a:t> </a:t>
            </a:r>
            <a:r>
              <a:rPr lang="en-US" sz="2800" dirty="0" smtClean="0"/>
              <a:t>neuron!</a:t>
            </a:r>
            <a:endParaRPr lang="en-US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965200" y="1901110"/>
            <a:ext cx="9004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Ik</a:t>
            </a:r>
            <a:r>
              <a:rPr lang="en-US" sz="2000" dirty="0"/>
              <a:t> </a:t>
            </a:r>
            <a:r>
              <a:rPr lang="en-US" sz="2000" dirty="0" err="1"/>
              <a:t>krijg</a:t>
            </a:r>
            <a:r>
              <a:rPr lang="en-US" sz="2000" dirty="0"/>
              <a:t> twee </a:t>
            </a:r>
            <a:r>
              <a:rPr lang="en-US" sz="2000" dirty="0" err="1"/>
              <a:t>signalen</a:t>
            </a:r>
            <a:r>
              <a:rPr lang="en-US" sz="2000" dirty="0"/>
              <a:t>,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weet</a:t>
            </a:r>
            <a:r>
              <a:rPr lang="en-US" sz="2000" dirty="0"/>
              <a:t> </a:t>
            </a:r>
            <a:r>
              <a:rPr lang="en-US" sz="2000" dirty="0" err="1"/>
              <a:t>ik</a:t>
            </a:r>
            <a:r>
              <a:rPr lang="en-US" sz="2000" dirty="0"/>
              <a:t> of </a:t>
            </a:r>
            <a:r>
              <a:rPr lang="en-US" sz="2000" dirty="0" err="1"/>
              <a:t>ik</a:t>
            </a:r>
            <a:r>
              <a:rPr lang="en-US" sz="2000" dirty="0"/>
              <a:t> </a:t>
            </a:r>
            <a:r>
              <a:rPr lang="en-US" sz="2000" dirty="0" err="1"/>
              <a:t>wel</a:t>
            </a:r>
            <a:r>
              <a:rPr lang="en-US" sz="2000" dirty="0"/>
              <a:t> of </a:t>
            </a:r>
            <a:r>
              <a:rPr lang="en-US" sz="2000" dirty="0" err="1"/>
              <a:t>niet</a:t>
            </a:r>
            <a:r>
              <a:rPr lang="en-US" sz="2000" dirty="0"/>
              <a:t> in </a:t>
            </a:r>
            <a:r>
              <a:rPr lang="en-US" sz="2000" dirty="0" err="1"/>
              <a:t>actie</a:t>
            </a:r>
            <a:r>
              <a:rPr lang="en-US" sz="2000" dirty="0"/>
              <a:t> </a:t>
            </a:r>
            <a:r>
              <a:rPr lang="en-US" sz="2000" dirty="0" err="1"/>
              <a:t>moet</a:t>
            </a:r>
            <a:r>
              <a:rPr lang="en-US" sz="2000" dirty="0"/>
              <a:t> </a:t>
            </a:r>
            <a:r>
              <a:rPr lang="en-US" sz="2000" dirty="0" err="1"/>
              <a:t>komen</a:t>
            </a:r>
            <a:r>
              <a:rPr lang="en-US" sz="2000" dirty="0"/>
              <a:t>.</a:t>
            </a:r>
          </a:p>
        </p:txBody>
      </p:sp>
      <p:cxnSp>
        <p:nvCxnSpPr>
          <p:cNvPr id="10" name="Gekromde verbindingslijn 9"/>
          <p:cNvCxnSpPr/>
          <p:nvPr/>
        </p:nvCxnSpPr>
        <p:spPr>
          <a:xfrm>
            <a:off x="1663700" y="2413000"/>
            <a:ext cx="1054100" cy="876300"/>
          </a:xfrm>
          <a:prstGeom prst="curvedConnector3">
            <a:avLst>
              <a:gd name="adj1" fmla="val 603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ekromde verbindingslijn 16"/>
          <p:cNvCxnSpPr/>
          <p:nvPr/>
        </p:nvCxnSpPr>
        <p:spPr>
          <a:xfrm rot="16200000" flipH="1">
            <a:off x="946150" y="3130550"/>
            <a:ext cx="2349500" cy="914400"/>
          </a:xfrm>
          <a:prstGeom prst="curvedConnector3">
            <a:avLst>
              <a:gd name="adj1" fmla="val 102973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Pijl-rechts 20"/>
          <p:cNvSpPr/>
          <p:nvPr/>
        </p:nvSpPr>
        <p:spPr>
          <a:xfrm>
            <a:off x="10624807" y="4279900"/>
            <a:ext cx="889000" cy="482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Actie</a:t>
            </a:r>
          </a:p>
        </p:txBody>
      </p:sp>
    </p:spTree>
    <p:extLst>
      <p:ext uri="{BB962C8B-B14F-4D97-AF65-F5344CB8AC3E}">
        <p14:creationId xmlns:p14="http://schemas.microsoft.com/office/powerpoint/2010/main" val="324547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B34FB58C-FF39-144C-80AA-C964F1D4E330}"/>
              </a:ext>
            </a:extLst>
          </p:cNvPr>
          <p:cNvSpPr txBox="1"/>
          <p:nvPr/>
        </p:nvSpPr>
        <p:spPr>
          <a:xfrm>
            <a:off x="849350" y="653586"/>
            <a:ext cx="104932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Een</a:t>
            </a:r>
            <a:r>
              <a:rPr lang="en-US" sz="2800" dirty="0"/>
              <a:t> </a:t>
            </a:r>
            <a:r>
              <a:rPr lang="en-US" sz="2800" dirty="0" err="1"/>
              <a:t>mens</a:t>
            </a:r>
            <a:r>
              <a:rPr lang="en-US" sz="2800" dirty="0"/>
              <a:t> </a:t>
            </a:r>
            <a:r>
              <a:rPr lang="en-US" sz="2800" dirty="0" err="1"/>
              <a:t>heeft</a:t>
            </a:r>
            <a:r>
              <a:rPr lang="en-US" sz="2800" dirty="0"/>
              <a:t> </a:t>
            </a:r>
            <a:r>
              <a:rPr lang="en-US" sz="2800" dirty="0" err="1"/>
              <a:t>ongeveer</a:t>
            </a:r>
            <a:r>
              <a:rPr lang="en-US" sz="2800" dirty="0"/>
              <a:t> 100 </a:t>
            </a:r>
            <a:r>
              <a:rPr lang="en-US" sz="2800" dirty="0" err="1"/>
              <a:t>miljard</a:t>
            </a:r>
            <a:r>
              <a:rPr lang="en-US" sz="2800" dirty="0"/>
              <a:t> (100.000.000.000) </a:t>
            </a:r>
            <a:r>
              <a:rPr lang="en-US" sz="2800" dirty="0" err="1"/>
              <a:t>neuronen</a:t>
            </a:r>
            <a:r>
              <a:rPr lang="en-US" sz="2800" dirty="0"/>
              <a:t>. Die </a:t>
            </a:r>
            <a:r>
              <a:rPr lang="en-US" sz="2800" dirty="0" err="1"/>
              <a:t>zitten</a:t>
            </a:r>
            <a:r>
              <a:rPr lang="en-US" sz="2800" dirty="0"/>
              <a:t> </a:t>
            </a:r>
            <a:r>
              <a:rPr lang="en-US" sz="2800" dirty="0" err="1"/>
              <a:t>vooral</a:t>
            </a:r>
            <a:r>
              <a:rPr lang="en-US" sz="2800" dirty="0"/>
              <a:t> in je </a:t>
            </a:r>
            <a:r>
              <a:rPr lang="en-US" sz="2800" dirty="0" err="1"/>
              <a:t>hersenen</a:t>
            </a:r>
            <a:r>
              <a:rPr lang="en-US" sz="2800" dirty="0"/>
              <a:t>. Zo </a:t>
            </a:r>
            <a:r>
              <a:rPr lang="en-US" sz="2800" dirty="0" err="1"/>
              <a:t>ziet</a:t>
            </a:r>
            <a:r>
              <a:rPr lang="en-US" sz="2800" dirty="0"/>
              <a:t> </a:t>
            </a:r>
            <a:r>
              <a:rPr lang="en-US" sz="2800" dirty="0" err="1"/>
              <a:t>dat</a:t>
            </a:r>
            <a:r>
              <a:rPr lang="en-US" sz="2800" dirty="0"/>
              <a:t> </a:t>
            </a:r>
            <a:r>
              <a:rPr lang="en-US" sz="2800" dirty="0" err="1"/>
              <a:t>eruit</a:t>
            </a:r>
            <a:r>
              <a:rPr lang="en-US" sz="2800" dirty="0"/>
              <a:t> </a:t>
            </a:r>
            <a:r>
              <a:rPr lang="en-US" sz="2800" dirty="0" err="1"/>
              <a:t>als</a:t>
            </a:r>
            <a:r>
              <a:rPr lang="en-US" sz="2800" dirty="0"/>
              <a:t> die in </a:t>
            </a:r>
            <a:r>
              <a:rPr lang="en-US" sz="2800" dirty="0" err="1"/>
              <a:t>actie</a:t>
            </a:r>
            <a:r>
              <a:rPr lang="en-US" sz="2800" dirty="0"/>
              <a:t> </a:t>
            </a:r>
            <a:r>
              <a:rPr lang="en-US" sz="2800" dirty="0" err="1"/>
              <a:t>komen</a:t>
            </a:r>
            <a:r>
              <a:rPr lang="en-US" sz="2800" dirty="0"/>
              <a:t>:</a:t>
            </a:r>
          </a:p>
        </p:txBody>
      </p:sp>
      <p:pic>
        <p:nvPicPr>
          <p:cNvPr id="6" name="Onlinemedia 5" descr="Neurons firing in the brain of a mouse | UCLA Health Newsroom">
            <a:hlinkClick r:id="" action="ppaction://media"/>
            <a:extLst>
              <a:ext uri="{FF2B5EF4-FFF2-40B4-BE49-F238E27FC236}">
                <a16:creationId xmlns:a16="http://schemas.microsoft.com/office/drawing/2014/main" id="{22B08709-E348-A944-B03D-E2C2C6D63FE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181350" y="1835614"/>
            <a:ext cx="5829300" cy="43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30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1663700" y="1177835"/>
            <a:ext cx="692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Hoi, </a:t>
            </a:r>
            <a:r>
              <a:rPr lang="en-US" sz="2800" dirty="0" err="1"/>
              <a:t>ik</a:t>
            </a:r>
            <a:r>
              <a:rPr lang="en-US" sz="2800" dirty="0"/>
              <a:t> ben </a:t>
            </a:r>
            <a:r>
              <a:rPr lang="en-US" sz="2800" dirty="0" err="1"/>
              <a:t>een</a:t>
            </a:r>
            <a:r>
              <a:rPr lang="en-US" sz="2800" dirty="0"/>
              <a:t> </a:t>
            </a:r>
            <a:r>
              <a:rPr lang="en-US" sz="2800" dirty="0" smtClean="0"/>
              <a:t>robot!</a:t>
            </a:r>
            <a:endParaRPr lang="en-US" sz="2800" dirty="0"/>
          </a:p>
        </p:txBody>
      </p:sp>
      <p:pic>
        <p:nvPicPr>
          <p:cNvPr id="3" name="Tijdelijke aanduiding voor inhoud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681" y="1177835"/>
            <a:ext cx="3691838" cy="4351338"/>
          </a:xfrm>
        </p:spPr>
      </p:pic>
    </p:spTree>
    <p:extLst>
      <p:ext uri="{BB962C8B-B14F-4D97-AF65-F5344CB8AC3E}">
        <p14:creationId xmlns:p14="http://schemas.microsoft.com/office/powerpoint/2010/main" val="337265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1663700" y="1177835"/>
            <a:ext cx="692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Hoi, </a:t>
            </a:r>
            <a:r>
              <a:rPr lang="en-US" sz="2800" dirty="0" err="1"/>
              <a:t>ik</a:t>
            </a:r>
            <a:r>
              <a:rPr lang="en-US" sz="2800" dirty="0"/>
              <a:t> ben </a:t>
            </a:r>
            <a:r>
              <a:rPr lang="en-US" sz="2800" dirty="0" err="1"/>
              <a:t>een</a:t>
            </a:r>
            <a:r>
              <a:rPr lang="en-US" sz="2800" dirty="0"/>
              <a:t> </a:t>
            </a:r>
            <a:r>
              <a:rPr lang="en-US" sz="2800" dirty="0" smtClean="0"/>
              <a:t>robot!</a:t>
            </a:r>
            <a:endParaRPr lang="en-US" sz="2800" dirty="0"/>
          </a:p>
        </p:txBody>
      </p:sp>
      <p:pic>
        <p:nvPicPr>
          <p:cNvPr id="3" name="Tijdelijke aanduiding voor inhoud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681" y="1177835"/>
            <a:ext cx="3691838" cy="4351338"/>
          </a:xfrm>
        </p:spPr>
      </p:pic>
      <p:sp>
        <p:nvSpPr>
          <p:cNvPr id="8" name="Tekstvak 7"/>
          <p:cNvSpPr txBox="1"/>
          <p:nvPr/>
        </p:nvSpPr>
        <p:spPr>
          <a:xfrm>
            <a:off x="1257333" y="1967097"/>
            <a:ext cx="436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Ik</a:t>
            </a:r>
            <a:r>
              <a:rPr lang="en-US" sz="2000" dirty="0"/>
              <a:t> </a:t>
            </a:r>
            <a:r>
              <a:rPr lang="en-US" sz="2000" dirty="0" err="1"/>
              <a:t>wil</a:t>
            </a:r>
            <a:r>
              <a:rPr lang="en-US" sz="2000" dirty="0"/>
              <a:t> </a:t>
            </a:r>
            <a:r>
              <a:rPr lang="en-US" sz="2000" dirty="0" err="1"/>
              <a:t>graag</a:t>
            </a:r>
            <a:r>
              <a:rPr lang="en-US" sz="2000" dirty="0"/>
              <a:t> </a:t>
            </a:r>
            <a:r>
              <a:rPr lang="en-US" sz="2000" dirty="0" err="1"/>
              <a:t>hetzelfde</a:t>
            </a:r>
            <a:r>
              <a:rPr lang="en-US" sz="2000" dirty="0"/>
              <a:t> </a:t>
            </a:r>
            <a:r>
              <a:rPr lang="en-US" sz="2000" dirty="0" err="1"/>
              <a:t>kunnen</a:t>
            </a:r>
            <a:r>
              <a:rPr lang="en-US" sz="2000" dirty="0"/>
              <a:t> </a:t>
            </a:r>
            <a:r>
              <a:rPr lang="en-US" sz="2000" dirty="0" err="1"/>
              <a:t>als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mens</a:t>
            </a:r>
            <a:r>
              <a:rPr lang="en-US" sz="2000" dirty="0"/>
              <a:t> die </a:t>
            </a:r>
            <a:r>
              <a:rPr lang="en-US" sz="2000" dirty="0" err="1"/>
              <a:t>neuronen</a:t>
            </a:r>
            <a:r>
              <a:rPr lang="en-US" sz="2000" dirty="0"/>
              <a:t> </a:t>
            </a:r>
            <a:r>
              <a:rPr lang="en-US" sz="2000" dirty="0" err="1" smtClean="0"/>
              <a:t>heeft</a:t>
            </a:r>
            <a:r>
              <a:rPr lang="en-US" sz="2000" dirty="0" smtClean="0"/>
              <a:t>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479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ijdelijke aanduiding voor inhoud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00" y="1965235"/>
            <a:ext cx="3691838" cy="4351338"/>
          </a:xfrm>
        </p:spPr>
      </p:pic>
      <p:sp>
        <p:nvSpPr>
          <p:cNvPr id="8" name="Tekstvak 7"/>
          <p:cNvSpPr txBox="1"/>
          <p:nvPr/>
        </p:nvSpPr>
        <p:spPr>
          <a:xfrm>
            <a:off x="850900" y="670003"/>
            <a:ext cx="472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Mensen</a:t>
            </a:r>
            <a:r>
              <a:rPr lang="en-US" sz="2000" dirty="0" smtClean="0"/>
              <a:t> </a:t>
            </a:r>
            <a:r>
              <a:rPr lang="en-US" sz="2000" dirty="0" err="1"/>
              <a:t>kunnen</a:t>
            </a:r>
            <a:r>
              <a:rPr lang="en-US" sz="2000" dirty="0"/>
              <a:t> regels </a:t>
            </a:r>
            <a:r>
              <a:rPr lang="en-US" sz="2000" dirty="0" err="1"/>
              <a:t>maken</a:t>
            </a:r>
            <a:r>
              <a:rPr lang="en-US" sz="2000" dirty="0"/>
              <a:t> om de robot </a:t>
            </a:r>
            <a:r>
              <a:rPr lang="en-US" sz="2000" dirty="0" err="1"/>
              <a:t>duidelijk</a:t>
            </a:r>
            <a:r>
              <a:rPr lang="en-US" sz="2000" dirty="0"/>
              <a:t>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maken</a:t>
            </a:r>
            <a:r>
              <a:rPr lang="en-US" sz="2000" dirty="0"/>
              <a:t> of </a:t>
            </a:r>
            <a:r>
              <a:rPr lang="en-US" sz="2000" dirty="0" err="1"/>
              <a:t>hij</a:t>
            </a:r>
            <a:r>
              <a:rPr lang="en-US" sz="2000" dirty="0"/>
              <a:t> </a:t>
            </a:r>
            <a:r>
              <a:rPr lang="en-US" sz="2000" dirty="0" err="1"/>
              <a:t>wel</a:t>
            </a:r>
            <a:r>
              <a:rPr lang="en-US" sz="2000" dirty="0"/>
              <a:t> of </a:t>
            </a:r>
            <a:r>
              <a:rPr lang="en-US" sz="2000" dirty="0" err="1"/>
              <a:t>niet</a:t>
            </a:r>
            <a:r>
              <a:rPr lang="en-US" sz="2000" dirty="0"/>
              <a:t> in </a:t>
            </a:r>
            <a:r>
              <a:rPr lang="en-US" sz="2000" dirty="0" err="1"/>
              <a:t>actie</a:t>
            </a:r>
            <a:r>
              <a:rPr lang="en-US" sz="2000" dirty="0"/>
              <a:t> </a:t>
            </a:r>
            <a:r>
              <a:rPr lang="en-US" sz="2000" dirty="0" err="1"/>
              <a:t>moet</a:t>
            </a:r>
            <a:r>
              <a:rPr lang="en-US" sz="2000" dirty="0"/>
              <a:t> </a:t>
            </a:r>
            <a:r>
              <a:rPr lang="en-US" sz="2000" dirty="0" err="1"/>
              <a:t>komen</a:t>
            </a:r>
            <a:r>
              <a:rPr lang="en-US" sz="2000" dirty="0"/>
              <a:t>.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886" y="865693"/>
            <a:ext cx="4715714" cy="3275211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5918200" y="4568903"/>
            <a:ext cx="472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Een</a:t>
            </a:r>
            <a:r>
              <a:rPr lang="en-US" sz="2000" dirty="0"/>
              <a:t> computer </a:t>
            </a:r>
            <a:r>
              <a:rPr lang="en-US" sz="2000" dirty="0" err="1"/>
              <a:t>werkt</a:t>
            </a:r>
            <a:r>
              <a:rPr lang="en-US" sz="2000" dirty="0"/>
              <a:t> met </a:t>
            </a:r>
            <a:r>
              <a:rPr lang="en-US" sz="2000" dirty="0" err="1"/>
              <a:t>getallen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kan</a:t>
            </a:r>
            <a:r>
              <a:rPr lang="en-US" sz="2000" dirty="0"/>
              <a:t> met </a:t>
            </a:r>
            <a:r>
              <a:rPr lang="en-US" sz="2000" dirty="0" err="1"/>
              <a:t>voorgeprogrammeerde</a:t>
            </a:r>
            <a:r>
              <a:rPr lang="en-US" sz="2000" dirty="0"/>
              <a:t> regels </a:t>
            </a:r>
            <a:r>
              <a:rPr lang="en-US" sz="2000" dirty="0" err="1"/>
              <a:t>uitrekenen</a:t>
            </a:r>
            <a:r>
              <a:rPr lang="en-US" sz="2000" dirty="0"/>
              <a:t> wat </a:t>
            </a:r>
            <a:r>
              <a:rPr lang="en-US" sz="2000" dirty="0" err="1"/>
              <a:t>ze</a:t>
            </a:r>
            <a:r>
              <a:rPr lang="en-US" sz="2000" dirty="0"/>
              <a:t> </a:t>
            </a:r>
            <a:r>
              <a:rPr lang="en-US" sz="2000" dirty="0" err="1"/>
              <a:t>moeten</a:t>
            </a:r>
            <a:r>
              <a:rPr lang="en-US" sz="2000" dirty="0"/>
              <a:t> </a:t>
            </a:r>
            <a:r>
              <a:rPr lang="en-US" sz="2000" dirty="0" err="1"/>
              <a:t>doen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0942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584200" y="475108"/>
            <a:ext cx="108331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Nu </a:t>
            </a:r>
            <a:r>
              <a:rPr lang="en-US" sz="2700" dirty="0" err="1"/>
              <a:t>gaan</a:t>
            </a:r>
            <a:r>
              <a:rPr lang="en-US" sz="2700" dirty="0"/>
              <a:t> </a:t>
            </a:r>
            <a:r>
              <a:rPr lang="en-US" sz="2700" dirty="0" err="1"/>
              <a:t>jullie</a:t>
            </a:r>
            <a:r>
              <a:rPr lang="en-US" sz="2700" dirty="0"/>
              <a:t> </a:t>
            </a:r>
            <a:r>
              <a:rPr lang="en-US" sz="2700" dirty="0" err="1"/>
              <a:t>zelf</a:t>
            </a:r>
            <a:r>
              <a:rPr lang="en-US" sz="2700" dirty="0"/>
              <a:t> </a:t>
            </a:r>
            <a:r>
              <a:rPr lang="en-US" sz="2700" dirty="0" err="1"/>
              <a:t>rekenen</a:t>
            </a:r>
            <a:r>
              <a:rPr lang="en-US" sz="2700" dirty="0"/>
              <a:t> </a:t>
            </a:r>
            <a:r>
              <a:rPr lang="en-US" sz="2700" dirty="0" err="1"/>
              <a:t>als</a:t>
            </a:r>
            <a:r>
              <a:rPr lang="en-US" sz="2700" dirty="0"/>
              <a:t> </a:t>
            </a:r>
            <a:r>
              <a:rPr lang="en-US" sz="2700" dirty="0" err="1"/>
              <a:t>een</a:t>
            </a:r>
            <a:r>
              <a:rPr lang="en-US" sz="2700" dirty="0"/>
              <a:t> robot, om </a:t>
            </a:r>
            <a:r>
              <a:rPr lang="en-US" sz="2700" dirty="0" err="1"/>
              <a:t>te</a:t>
            </a:r>
            <a:r>
              <a:rPr lang="en-US" sz="2700" dirty="0"/>
              <a:t> </a:t>
            </a:r>
            <a:r>
              <a:rPr lang="en-US" sz="2700" dirty="0" err="1"/>
              <a:t>weten</a:t>
            </a:r>
            <a:r>
              <a:rPr lang="en-US" sz="2700" dirty="0"/>
              <a:t> wat </a:t>
            </a:r>
            <a:r>
              <a:rPr lang="en-US" sz="2700" dirty="0" err="1"/>
              <a:t>ze</a:t>
            </a:r>
            <a:r>
              <a:rPr lang="en-US" sz="2700" dirty="0"/>
              <a:t> </a:t>
            </a:r>
            <a:r>
              <a:rPr lang="en-US" sz="2700" dirty="0" err="1"/>
              <a:t>moeten</a:t>
            </a:r>
            <a:r>
              <a:rPr lang="en-US" sz="2700" dirty="0"/>
              <a:t> </a:t>
            </a:r>
            <a:r>
              <a:rPr lang="en-US" sz="2700" dirty="0" err="1"/>
              <a:t>doen</a:t>
            </a:r>
            <a:r>
              <a:rPr lang="en-US" sz="2700" dirty="0"/>
              <a:t>!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150526" y="4523810"/>
            <a:ext cx="51181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Het neuron </a:t>
            </a:r>
            <a:r>
              <a:rPr lang="en-US" sz="2000" dirty="0" err="1"/>
              <a:t>hierboven</a:t>
            </a:r>
            <a:r>
              <a:rPr lang="en-US" sz="2000" dirty="0"/>
              <a:t> </a:t>
            </a:r>
            <a:r>
              <a:rPr lang="en-US" sz="2000" dirty="0" err="1"/>
              <a:t>krijgt</a:t>
            </a:r>
            <a:r>
              <a:rPr lang="en-US" sz="2000" dirty="0"/>
              <a:t> twee </a:t>
            </a:r>
            <a:r>
              <a:rPr lang="en-US" sz="2000" dirty="0" err="1"/>
              <a:t>signalen</a:t>
            </a:r>
            <a:r>
              <a:rPr lang="en-US" sz="2000" dirty="0"/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Je </a:t>
            </a:r>
            <a:r>
              <a:rPr lang="en-US" sz="2000" dirty="0" err="1"/>
              <a:t>hebt</a:t>
            </a:r>
            <a:r>
              <a:rPr lang="en-US" sz="2000" dirty="0"/>
              <a:t> </a:t>
            </a:r>
            <a:r>
              <a:rPr lang="en-US" sz="2000" dirty="0" err="1"/>
              <a:t>wel</a:t>
            </a:r>
            <a:r>
              <a:rPr lang="en-US" sz="2000" dirty="0"/>
              <a:t>/</a:t>
            </a:r>
            <a:r>
              <a:rPr lang="en-US" sz="2000" dirty="0" err="1"/>
              <a:t>niet</a:t>
            </a:r>
            <a:r>
              <a:rPr lang="en-US" sz="2000" dirty="0"/>
              <a:t> je </a:t>
            </a:r>
            <a:r>
              <a:rPr lang="en-US" sz="2000" dirty="0" err="1"/>
              <a:t>kamer</a:t>
            </a:r>
            <a:r>
              <a:rPr lang="en-US" sz="2000" dirty="0"/>
              <a:t> </a:t>
            </a:r>
            <a:r>
              <a:rPr lang="en-US" sz="2000" dirty="0" err="1"/>
              <a:t>opgeruimd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Je </a:t>
            </a:r>
            <a:r>
              <a:rPr lang="en-US" sz="2000" dirty="0" err="1"/>
              <a:t>hebt</a:t>
            </a:r>
            <a:r>
              <a:rPr lang="en-US" sz="2000" dirty="0"/>
              <a:t> </a:t>
            </a:r>
            <a:r>
              <a:rPr lang="en-US" sz="2000" dirty="0" err="1"/>
              <a:t>wel</a:t>
            </a:r>
            <a:r>
              <a:rPr lang="en-US" sz="2000" dirty="0"/>
              <a:t>/</a:t>
            </a:r>
            <a:r>
              <a:rPr lang="en-US" sz="2000" dirty="0" err="1"/>
              <a:t>niet</a:t>
            </a:r>
            <a:r>
              <a:rPr lang="en-US" sz="2000" dirty="0"/>
              <a:t> je </a:t>
            </a:r>
            <a:r>
              <a:rPr lang="en-US" sz="2000" dirty="0" err="1"/>
              <a:t>huiswerk</a:t>
            </a:r>
            <a:r>
              <a:rPr lang="en-US" sz="2000" dirty="0"/>
              <a:t> </a:t>
            </a:r>
            <a:r>
              <a:rPr lang="en-US" sz="2000" dirty="0" err="1"/>
              <a:t>gemaakt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Het neuron </a:t>
            </a:r>
            <a:r>
              <a:rPr lang="en-US" sz="2000" dirty="0" err="1"/>
              <a:t>heeft</a:t>
            </a:r>
            <a:r>
              <a:rPr lang="en-US" sz="2000" dirty="0"/>
              <a:t> </a:t>
            </a:r>
            <a:r>
              <a:rPr lang="en-US" sz="2000" dirty="0" err="1"/>
              <a:t>één</a:t>
            </a:r>
            <a:r>
              <a:rPr lang="en-US" sz="2000" dirty="0"/>
              <a:t> </a:t>
            </a:r>
            <a:r>
              <a:rPr lang="en-US" sz="2000" dirty="0" err="1"/>
              <a:t>uitgang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Je </a:t>
            </a:r>
            <a:r>
              <a:rPr lang="en-US" sz="2000" dirty="0" err="1"/>
              <a:t>krijgt</a:t>
            </a:r>
            <a:r>
              <a:rPr lang="en-US" sz="2000" dirty="0"/>
              <a:t> </a:t>
            </a:r>
            <a:r>
              <a:rPr lang="en-US" sz="2000" dirty="0" err="1"/>
              <a:t>wel</a:t>
            </a:r>
            <a:r>
              <a:rPr lang="en-US" sz="2000" dirty="0"/>
              <a:t>/</a:t>
            </a:r>
            <a:r>
              <a:rPr lang="en-US" sz="2000" dirty="0" err="1"/>
              <a:t>geen</a:t>
            </a:r>
            <a:r>
              <a:rPr lang="en-US" sz="2000" dirty="0"/>
              <a:t> extra </a:t>
            </a:r>
            <a:r>
              <a:rPr lang="en-US" sz="2000" dirty="0" err="1"/>
              <a:t>schermtijd</a:t>
            </a:r>
            <a:endParaRPr lang="en-US" sz="2000" dirty="0"/>
          </a:p>
        </p:txBody>
      </p:sp>
      <p:sp>
        <p:nvSpPr>
          <p:cNvPr id="9" name="Tekstvak 8"/>
          <p:cNvSpPr txBox="1"/>
          <p:nvPr/>
        </p:nvSpPr>
        <p:spPr>
          <a:xfrm>
            <a:off x="584200" y="1299068"/>
            <a:ext cx="10596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Kijk</a:t>
            </a:r>
            <a:r>
              <a:rPr lang="en-US" sz="2000" dirty="0"/>
              <a:t> </a:t>
            </a:r>
            <a:r>
              <a:rPr lang="en-US" sz="2000" dirty="0" err="1"/>
              <a:t>eens</a:t>
            </a:r>
            <a:r>
              <a:rPr lang="en-US" sz="2000" dirty="0"/>
              <a:t> </a:t>
            </a:r>
            <a:r>
              <a:rPr lang="en-US" sz="2000" dirty="0" err="1"/>
              <a:t>naar</a:t>
            </a:r>
            <a:r>
              <a:rPr lang="en-US" sz="2000" dirty="0"/>
              <a:t> </a:t>
            </a:r>
            <a:r>
              <a:rPr lang="en-US" sz="2000" dirty="0" err="1"/>
              <a:t>dit</a:t>
            </a:r>
            <a:r>
              <a:rPr lang="en-US" sz="2000" dirty="0"/>
              <a:t> </a:t>
            </a:r>
            <a:r>
              <a:rPr lang="en-US" sz="2000" dirty="0" err="1"/>
              <a:t>voorbeeld</a:t>
            </a:r>
            <a:r>
              <a:rPr lang="en-US" sz="2000" dirty="0"/>
              <a:t> om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berekenen</a:t>
            </a:r>
            <a:r>
              <a:rPr lang="en-US" sz="2000" dirty="0"/>
              <a:t> of je </a:t>
            </a:r>
            <a:r>
              <a:rPr lang="en-US" sz="2000" dirty="0" smtClean="0"/>
              <a:t>extra </a:t>
            </a:r>
            <a:r>
              <a:rPr lang="en-US" sz="2000" dirty="0" err="1" smtClean="0"/>
              <a:t>schermtijd</a:t>
            </a:r>
            <a:r>
              <a:rPr lang="en-US" sz="2000" dirty="0" smtClean="0"/>
              <a:t> </a:t>
            </a:r>
            <a:r>
              <a:rPr lang="en-US" sz="2000" dirty="0" err="1" smtClean="0"/>
              <a:t>verdient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BEED6EB-14BA-F946-AD99-68C93727F4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26" y="2015307"/>
            <a:ext cx="9341604" cy="225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8946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273</Words>
  <Application>Microsoft Office PowerPoint</Application>
  <PresentationFormat>Breedbeeld</PresentationFormat>
  <Paragraphs>27</Paragraphs>
  <Slides>8</Slides>
  <Notes>1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Hoe werkt een computerbrein?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CnCZ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werkt een computerbrein?</dc:title>
  <dc:creator>Merel van 't Leven</dc:creator>
  <cp:lastModifiedBy>sdekker</cp:lastModifiedBy>
  <cp:revision>18</cp:revision>
  <dcterms:created xsi:type="dcterms:W3CDTF">2020-02-12T10:51:36Z</dcterms:created>
  <dcterms:modified xsi:type="dcterms:W3CDTF">2020-12-09T11:32:56Z</dcterms:modified>
</cp:coreProperties>
</file>