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nne Kause" initials="HK" lastIdx="6" clrIdx="0">
    <p:extLst>
      <p:ext uri="{19B8F6BF-5375-455C-9EA6-DF929625EA0E}">
        <p15:presenceInfo xmlns:p15="http://schemas.microsoft.com/office/powerpoint/2012/main" userId="Hanne Kause" providerId="None"/>
      </p:ext>
    </p:extLst>
  </p:cmAuthor>
  <p:cmAuthor id="2" name="Geurts, P.G. (Nella)" initials="GP(" lastIdx="1" clrIdx="1">
    <p:extLst>
      <p:ext uri="{19B8F6BF-5375-455C-9EA6-DF929625EA0E}">
        <p15:presenceInfo xmlns:p15="http://schemas.microsoft.com/office/powerpoint/2012/main" userId="S-1-5-21-1789600257-1808789601-1919347443-368475" providerId="AD"/>
      </p:ext>
    </p:extLst>
  </p:cmAuthor>
  <p:cmAuthor id="3" name="Kause, H.B. (Hanne)" initials="KH(" lastIdx="1" clrIdx="2">
    <p:extLst>
      <p:ext uri="{19B8F6BF-5375-455C-9EA6-DF929625EA0E}">
        <p15:presenceInfo xmlns:p15="http://schemas.microsoft.com/office/powerpoint/2012/main" userId="Kause, H.B. (Hanne)" providerId="None"/>
      </p:ext>
    </p:extLst>
  </p:cmAuthor>
  <p:cmAuthor id="4" name="Bommel, E. van (Eef)" initials="BEv(" lastIdx="1" clrIdx="3">
    <p:extLst>
      <p:ext uri="{19B8F6BF-5375-455C-9EA6-DF929625EA0E}">
        <p15:presenceInfo xmlns:p15="http://schemas.microsoft.com/office/powerpoint/2012/main" userId="S::eef.vanbommel@ru.nl::9599b023-3724-4568-8c23-fcc7ae6cf43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9BD5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01" autoAdjust="0"/>
    <p:restoredTop sz="85899" autoAdjust="0"/>
  </p:normalViewPr>
  <p:slideViewPr>
    <p:cSldViewPr snapToGrid="0" snapToObjects="1">
      <p:cViewPr varScale="1">
        <p:scale>
          <a:sx n="78" d="100"/>
          <a:sy n="78" d="100"/>
        </p:scale>
        <p:origin x="114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BBF571-5E11-FC40-9BC7-6789FD62F844}" type="datetimeFigureOut">
              <a:rPr lang="nl-NL" smtClean="0"/>
              <a:t>3-11-2022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90AE19-4E5B-0146-9DED-B3FE5A77CEE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68964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90AE19-4E5B-0146-9DED-B3FE5A77CEE7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06209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>
            <a:lvl1pPr algn="ctr">
              <a:defRPr>
                <a:solidFill>
                  <a:srgbClr val="008295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905000"/>
          </a:xfrm>
        </p:spPr>
        <p:txBody>
          <a:bodyPr/>
          <a:lstStyle>
            <a:lvl1pPr marL="0" indent="0" algn="ctr">
              <a:buNone/>
              <a:defRPr baseline="0">
                <a:solidFill>
                  <a:srgbClr val="008295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1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652000" y="6248400"/>
            <a:ext cx="1930400" cy="476250"/>
          </a:xfrm>
          <a:prstGeom prst="rect">
            <a:avLst/>
          </a:prstGeom>
          <a:ln/>
        </p:spPr>
        <p:txBody>
          <a:bodyPr/>
          <a:lstStyle>
            <a:lvl1pPr marL="0" indent="0" algn="r">
              <a:defRPr sz="1800">
                <a:solidFill>
                  <a:srgbClr val="FF6600"/>
                </a:solidFill>
                <a:latin typeface="Calibri" panose="020F0502020204030204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3/6/2018</a:t>
            </a:r>
          </a:p>
        </p:txBody>
      </p:sp>
      <p:sp>
        <p:nvSpPr>
          <p:cNvPr id="1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5486400" y="6248400"/>
            <a:ext cx="4064000" cy="476250"/>
          </a:xfrm>
          <a:prstGeom prst="rect">
            <a:avLst/>
          </a:prstGeom>
          <a:ln/>
        </p:spPr>
        <p:txBody>
          <a:bodyPr/>
          <a:lstStyle>
            <a:lvl1pPr algn="r">
              <a:defRPr>
                <a:solidFill>
                  <a:srgbClr val="FF6600"/>
                </a:solidFill>
                <a:latin typeface="Calibri" panose="020F0502020204030204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5304" y="163492"/>
            <a:ext cx="3026423" cy="72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2737919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latin typeface="Calibri" pitchFamily="34" charset="0"/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210394" y="6523233"/>
            <a:ext cx="704006" cy="30797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solidFill>
                  <a:srgbClr val="FF9933"/>
                </a:solidFill>
                <a:latin typeface="Calibri" panose="020F050202020403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A8E314B-3564-4831-BD6C-52C5B1F4E874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>
                  <a:lumMod val="6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cxnSp>
        <p:nvCxnSpPr>
          <p:cNvPr id="9" name="Rechte verbindingslijn 8"/>
          <p:cNvCxnSpPr/>
          <p:nvPr/>
        </p:nvCxnSpPr>
        <p:spPr bwMode="auto">
          <a:xfrm>
            <a:off x="210394" y="6567650"/>
            <a:ext cx="11736627" cy="406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008295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" name="Rectangle 15"/>
          <p:cNvSpPr/>
          <p:nvPr/>
        </p:nvSpPr>
        <p:spPr bwMode="auto">
          <a:xfrm>
            <a:off x="10033868" y="6229345"/>
            <a:ext cx="1913153" cy="585387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8957" y="6309451"/>
            <a:ext cx="1788064" cy="425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370689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cxnSp>
        <p:nvCxnSpPr>
          <p:cNvPr id="6" name="Rechte verbindingslijn 5"/>
          <p:cNvCxnSpPr/>
          <p:nvPr/>
        </p:nvCxnSpPr>
        <p:spPr bwMode="auto">
          <a:xfrm>
            <a:off x="210394" y="6567650"/>
            <a:ext cx="11736627" cy="406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008295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" name="Rectangle 15"/>
          <p:cNvSpPr/>
          <p:nvPr/>
        </p:nvSpPr>
        <p:spPr bwMode="auto">
          <a:xfrm>
            <a:off x="10033868" y="6229345"/>
            <a:ext cx="1913153" cy="585387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8" name="Afbeelding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8957" y="6309451"/>
            <a:ext cx="1788064" cy="425435"/>
          </a:xfrm>
          <a:prstGeom prst="rect">
            <a:avLst/>
          </a:prstGeom>
        </p:spPr>
      </p:pic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210394" y="6523233"/>
            <a:ext cx="704006" cy="30797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solidFill>
                  <a:srgbClr val="FF9933"/>
                </a:solidFill>
                <a:latin typeface="Calibri" panose="020F050202020403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A8E314B-3564-4831-BD6C-52C5B1F4E874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>
                  <a:lumMod val="6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7742208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Rechte verbindingslijn 4"/>
          <p:cNvCxnSpPr/>
          <p:nvPr/>
        </p:nvCxnSpPr>
        <p:spPr bwMode="auto">
          <a:xfrm>
            <a:off x="210394" y="6567650"/>
            <a:ext cx="11736627" cy="406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008295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" name="Rectangle 15"/>
          <p:cNvSpPr/>
          <p:nvPr/>
        </p:nvSpPr>
        <p:spPr bwMode="auto">
          <a:xfrm>
            <a:off x="10033868" y="6229345"/>
            <a:ext cx="1913153" cy="585387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10" name="Afbeelding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8957" y="6309451"/>
            <a:ext cx="1788064" cy="425435"/>
          </a:xfrm>
          <a:prstGeom prst="rect">
            <a:avLst/>
          </a:prstGeom>
        </p:spPr>
      </p:pic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210394" y="6523233"/>
            <a:ext cx="704006" cy="30797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solidFill>
                  <a:srgbClr val="FF9933"/>
                </a:solidFill>
                <a:latin typeface="Calibri" panose="020F050202020403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A8E314B-3564-4831-BD6C-52C5B1F4E874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>
                  <a:lumMod val="6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95523691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210394" y="6523233"/>
            <a:ext cx="704006" cy="30797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solidFill>
                  <a:srgbClr val="FF9933"/>
                </a:solidFill>
                <a:latin typeface="Calibri" panose="020F050202020403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A8E314B-3564-4831-BD6C-52C5B1F4E874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>
                  <a:lumMod val="6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9720271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191003"/>
            <a:ext cx="10363200" cy="904875"/>
          </a:xfrm>
        </p:spPr>
        <p:txBody>
          <a:bodyPr anchor="t"/>
          <a:lstStyle>
            <a:lvl1pPr algn="l">
              <a:defRPr sz="4800" b="0" cap="none" baseline="0"/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2684" y="5095875"/>
            <a:ext cx="10314917" cy="3810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550400" y="6248400"/>
            <a:ext cx="1828800" cy="476250"/>
          </a:xfrm>
          <a:prstGeom prst="rect">
            <a:avLst/>
          </a:prstGeom>
          <a:ln/>
        </p:spPr>
        <p:txBody>
          <a:bodyPr/>
          <a:lstStyle>
            <a:lvl1pPr algn="r">
              <a:defRPr sz="1800">
                <a:solidFill>
                  <a:srgbClr val="FF6600"/>
                </a:solidFill>
                <a:latin typeface="Calibri" panose="020F0502020204030204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3/6/2018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5181600" y="6248400"/>
            <a:ext cx="4267200" cy="476250"/>
          </a:xfrm>
          <a:prstGeom prst="rect">
            <a:avLst/>
          </a:prstGeom>
          <a:ln/>
        </p:spPr>
        <p:txBody>
          <a:bodyPr/>
          <a:lstStyle>
            <a:lvl1pPr>
              <a:defRPr>
                <a:solidFill>
                  <a:srgbClr val="FF6600"/>
                </a:solidFill>
                <a:latin typeface="Calibri" panose="020F050202020403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5304" y="163492"/>
            <a:ext cx="3026423" cy="72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386273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cxnSp>
        <p:nvCxnSpPr>
          <p:cNvPr id="8" name="Rechte verbindingslijn 7"/>
          <p:cNvCxnSpPr/>
          <p:nvPr/>
        </p:nvCxnSpPr>
        <p:spPr bwMode="auto">
          <a:xfrm>
            <a:off x="210394" y="6567650"/>
            <a:ext cx="11736627" cy="406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008295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Rectangle 15"/>
          <p:cNvSpPr/>
          <p:nvPr/>
        </p:nvSpPr>
        <p:spPr bwMode="auto">
          <a:xfrm>
            <a:off x="10033868" y="6229345"/>
            <a:ext cx="1913153" cy="585387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13" name="Afbeelding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8957" y="6309451"/>
            <a:ext cx="1788064" cy="425435"/>
          </a:xfrm>
          <a:prstGeom prst="rect">
            <a:avLst/>
          </a:prstGeom>
        </p:spPr>
      </p:pic>
      <p:sp>
        <p:nvSpPr>
          <p:cNvPr id="1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210394" y="6523233"/>
            <a:ext cx="704006" cy="30797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solidFill>
                  <a:srgbClr val="FF9933"/>
                </a:solidFill>
                <a:latin typeface="Calibri" panose="020F050202020403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A8E314B-3564-4831-BD6C-52C5B1F4E874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>
                  <a:lumMod val="6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4131421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cxnSp>
        <p:nvCxnSpPr>
          <p:cNvPr id="10" name="Rechte verbindingslijn 9"/>
          <p:cNvCxnSpPr/>
          <p:nvPr/>
        </p:nvCxnSpPr>
        <p:spPr bwMode="auto">
          <a:xfrm>
            <a:off x="210394" y="6567650"/>
            <a:ext cx="11736627" cy="406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008295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Rectangle 15"/>
          <p:cNvSpPr/>
          <p:nvPr/>
        </p:nvSpPr>
        <p:spPr bwMode="auto">
          <a:xfrm>
            <a:off x="10033868" y="6229345"/>
            <a:ext cx="1913153" cy="585387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15" name="Afbeelding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8957" y="6309451"/>
            <a:ext cx="1788064" cy="425435"/>
          </a:xfrm>
          <a:prstGeom prst="rect">
            <a:avLst/>
          </a:prstGeom>
        </p:spPr>
      </p:pic>
      <p:sp>
        <p:nvSpPr>
          <p:cNvPr id="1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210394" y="6523233"/>
            <a:ext cx="704006" cy="30797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solidFill>
                  <a:srgbClr val="FF9933"/>
                </a:solidFill>
                <a:latin typeface="Calibri" panose="020F050202020403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A8E314B-3564-4831-BD6C-52C5B1F4E874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>
                  <a:lumMod val="6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7819239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dirty="0"/>
              <a:t>Klik om de stijl te bewerken</a:t>
            </a:r>
            <a:endParaRPr lang="en-US" dirty="0"/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3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  <a:endParaRPr lang="en-US" dirty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5689600" y="6248400"/>
            <a:ext cx="1625600" cy="476250"/>
          </a:xfrm>
          <a:prstGeom prst="rect">
            <a:avLst/>
          </a:prstGeom>
          <a:ln/>
        </p:spPr>
        <p:txBody>
          <a:bodyPr/>
          <a:lstStyle>
            <a:lvl1pPr algn="r">
              <a:defRPr sz="1800">
                <a:solidFill>
                  <a:srgbClr val="FF6600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/>
              <a:t>3/6/2018</a:t>
            </a:r>
          </a:p>
        </p:txBody>
      </p:sp>
      <p:sp>
        <p:nvSpPr>
          <p:cNvPr id="12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1727200" y="6248400"/>
            <a:ext cx="3860800" cy="476250"/>
          </a:xfrm>
          <a:prstGeom prst="rect">
            <a:avLst/>
          </a:prstGeom>
          <a:ln/>
        </p:spPr>
        <p:txBody>
          <a:bodyPr/>
          <a:lstStyle>
            <a:lvl1pPr>
              <a:defRPr>
                <a:solidFill>
                  <a:srgbClr val="FF6600"/>
                </a:solidFill>
                <a:latin typeface="Calibri" panose="020F050202020403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75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</p:sldLayoutIdLst>
  <p:transition/>
  <p:hf sldNum="0"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0">
          <a:solidFill>
            <a:srgbClr val="008295"/>
          </a:solidFill>
          <a:latin typeface="Calibri" panose="020F0502020204030204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008295"/>
          </a:solidFill>
          <a:latin typeface="Calibri" panose="020F0502020204030204" pitchFamily="34" charset="0"/>
          <a:ea typeface="+mn-ea"/>
          <a:cs typeface="+mn-cs"/>
        </a:defRPr>
      </a:lvl1pPr>
      <a:lvl2pPr marL="800100" marR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Tx/>
        <a:buSzPct val="100000"/>
        <a:buFont typeface="Calibri" panose="020F0502020204030204" pitchFamily="34" charset="0"/>
        <a:buChar char="¬"/>
        <a:tabLst/>
        <a:defRPr sz="2000">
          <a:solidFill>
            <a:srgbClr val="008295"/>
          </a:solidFill>
          <a:latin typeface="Calibri" panose="020F0502020204030204" pitchFamily="34" charset="0"/>
        </a:defRPr>
      </a:lvl2pPr>
      <a:lvl3pPr marL="1168400" indent="-254000" algn="l" rtl="0" eaLnBrk="1" fontAlgn="base" hangingPunct="1">
        <a:spcBef>
          <a:spcPct val="20000"/>
        </a:spcBef>
        <a:spcAft>
          <a:spcPct val="0"/>
        </a:spcAft>
        <a:buSzPct val="100000"/>
        <a:buFont typeface="Calibri" panose="020F0502020204030204" pitchFamily="34" charset="0"/>
        <a:buChar char="‒"/>
        <a:defRPr sz="1800">
          <a:solidFill>
            <a:srgbClr val="008295"/>
          </a:solidFill>
          <a:latin typeface="Calibri" panose="020F0502020204030204" pitchFamily="34" charset="0"/>
        </a:defRPr>
      </a:lvl3pPr>
      <a:lvl4pPr marL="1611313" indent="-239713" algn="l" rtl="0" eaLnBrk="1" fontAlgn="base" hangingPunct="1">
        <a:spcBef>
          <a:spcPct val="20000"/>
        </a:spcBef>
        <a:spcAft>
          <a:spcPct val="0"/>
        </a:spcAft>
        <a:buFont typeface="Calibri" panose="020F0502020204030204" pitchFamily="34" charset="0"/>
        <a:buChar char="»"/>
        <a:defRPr sz="1800">
          <a:solidFill>
            <a:srgbClr val="008295"/>
          </a:solidFill>
          <a:latin typeface="Calibri" panose="020F0502020204030204" pitchFamily="34" charset="0"/>
        </a:defRPr>
      </a:lvl4pPr>
      <a:lvl5pPr marL="2063750" indent="-234950" algn="l" rtl="0" eaLnBrk="1" fontAlgn="base" hangingPunct="1">
        <a:spcBef>
          <a:spcPct val="20000"/>
        </a:spcBef>
        <a:spcAft>
          <a:spcPct val="0"/>
        </a:spcAft>
        <a:buFont typeface="Calibri" panose="020F0502020204030204" pitchFamily="34" charset="0"/>
        <a:buChar char="›"/>
        <a:defRPr sz="1800">
          <a:solidFill>
            <a:srgbClr val="008295"/>
          </a:solidFill>
          <a:latin typeface="Calibri" panose="020F0502020204030204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hlink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hlink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hlink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hlink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kru.nl/materialen/licentievoorwaarden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806541-A268-594D-B04E-D7E4ED352E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75448" y="1156446"/>
            <a:ext cx="8704728" cy="1949823"/>
          </a:xfrm>
          <a:ln>
            <a:solidFill>
              <a:schemeClr val="tx1"/>
            </a:solidFill>
          </a:ln>
        </p:spPr>
        <p:txBody>
          <a:bodyPr/>
          <a:lstStyle/>
          <a:p>
            <a:pPr algn="l"/>
            <a:r>
              <a:rPr lang="nl-NL" sz="2000" dirty="0"/>
              <a:t>Naam:</a:t>
            </a:r>
            <a:br>
              <a:rPr lang="nl-NL" sz="2000" dirty="0"/>
            </a:br>
            <a:r>
              <a:rPr lang="nl-NL" sz="2000" dirty="0"/>
              <a:t>Leeftijd:</a:t>
            </a:r>
            <a:br>
              <a:rPr lang="nl-NL" sz="2000"/>
            </a:br>
            <a:r>
              <a:rPr lang="nl-NL" sz="2000"/>
              <a:t>Hobby’s</a:t>
            </a:r>
            <a:r>
              <a:rPr lang="nl-NL" sz="2000" dirty="0"/>
              <a:t>: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D629F83C-A898-E240-A9EF-87A11B0DDA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5448" y="3395338"/>
            <a:ext cx="5122432" cy="3085472"/>
          </a:xfrm>
          <a:ln>
            <a:solidFill>
              <a:schemeClr val="tx1"/>
            </a:solidFill>
          </a:ln>
        </p:spPr>
        <p:txBody>
          <a:bodyPr/>
          <a:lstStyle/>
          <a:p>
            <a:pPr algn="l"/>
            <a:r>
              <a:rPr lang="nl-NL" sz="2000" dirty="0"/>
              <a:t>Waarom wil deze persoon Koning worden?</a:t>
            </a:r>
          </a:p>
        </p:txBody>
      </p:sp>
      <p:sp>
        <p:nvSpPr>
          <p:cNvPr id="5" name="Rechthoek 4">
            <a:extLst>
              <a:ext uri="{FF2B5EF4-FFF2-40B4-BE49-F238E27FC236}">
                <a16:creationId xmlns:a16="http://schemas.microsoft.com/office/drawing/2014/main" id="{36EAD4A9-3AA8-410C-A12F-55FCD334CD4E}"/>
              </a:ext>
            </a:extLst>
          </p:cNvPr>
          <p:cNvSpPr/>
          <p:nvPr/>
        </p:nvSpPr>
        <p:spPr>
          <a:xfrm>
            <a:off x="107852" y="179755"/>
            <a:ext cx="6096000" cy="26161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altLang="en-US" sz="11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nl-NL" altLang="en-US" sz="1100" dirty="0" bmk="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ijlage activiteit 3, Koning, Boek 12 </a:t>
            </a:r>
            <a:r>
              <a:rPr lang="nl-NL" altLang="en-US" sz="1100" i="1" dirty="0" bmk="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Wetenschappelijke doorbraken de klas in!  </a:t>
            </a:r>
            <a:endParaRPr lang="nl-NL" altLang="en-US" sz="11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7BD185A-BAD9-4D81-A353-199CD40FC24D}"/>
              </a:ext>
            </a:extLst>
          </p:cNvPr>
          <p:cNvSpPr/>
          <p:nvPr/>
        </p:nvSpPr>
        <p:spPr bwMode="auto">
          <a:xfrm>
            <a:off x="9856693" y="1156447"/>
            <a:ext cx="1559859" cy="1949823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2800" kern="0" dirty="0">
                <a:solidFill>
                  <a:srgbClr val="008295"/>
                </a:solidFill>
                <a:latin typeface="Calibri" panose="020F0502020204030204" pitchFamily="34" charset="0"/>
                <a:ea typeface="+mj-ea"/>
                <a:cs typeface="+mj-cs"/>
              </a:rPr>
              <a:t>pasfoto</a:t>
            </a:r>
            <a:endParaRPr kumimoji="0" lang="en-N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Ondertitel 2">
            <a:extLst>
              <a:ext uri="{FF2B5EF4-FFF2-40B4-BE49-F238E27FC236}">
                <a16:creationId xmlns:a16="http://schemas.microsoft.com/office/drawing/2014/main" id="{F7BE728B-D1B8-4B00-9577-937515FA91F4}"/>
              </a:ext>
            </a:extLst>
          </p:cNvPr>
          <p:cNvSpPr txBox="1">
            <a:spLocks/>
          </p:cNvSpPr>
          <p:nvPr/>
        </p:nvSpPr>
        <p:spPr bwMode="auto">
          <a:xfrm>
            <a:off x="6294121" y="3399148"/>
            <a:ext cx="5122432" cy="308547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400" baseline="0">
                <a:solidFill>
                  <a:srgbClr val="008295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marR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 typeface="Calibri" panose="020F0502020204030204" pitchFamily="34" charset="0"/>
              <a:buNone/>
              <a:tabLst/>
              <a:defRPr sz="2000">
                <a:solidFill>
                  <a:srgbClr val="008295"/>
                </a:solidFill>
                <a:latin typeface="Calibri" panose="020F0502020204030204" pitchFamily="34" charset="0"/>
              </a:defRPr>
            </a:lvl2pPr>
            <a:lvl3pPr marL="914400" indent="0" algn="ctr" rtl="0" eaLnBrk="1" fontAlgn="base" hangingPunct="1">
              <a:spcBef>
                <a:spcPct val="20000"/>
              </a:spcBef>
              <a:spcAft>
                <a:spcPct val="0"/>
              </a:spcAft>
              <a:buSzPct val="100000"/>
              <a:buFont typeface="Calibri" panose="020F0502020204030204" pitchFamily="34" charset="0"/>
              <a:buNone/>
              <a:defRPr sz="1800">
                <a:solidFill>
                  <a:srgbClr val="008295"/>
                </a:solidFill>
                <a:latin typeface="Calibri" panose="020F0502020204030204" pitchFamily="34" charset="0"/>
              </a:defRPr>
            </a:lvl3pPr>
            <a:lvl4pPr marL="13716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Calibri" panose="020F0502020204030204" pitchFamily="34" charset="0"/>
              <a:buNone/>
              <a:defRPr sz="1800">
                <a:solidFill>
                  <a:srgbClr val="008295"/>
                </a:solidFill>
                <a:latin typeface="Calibri" panose="020F0502020204030204" pitchFamily="34" charset="0"/>
              </a:defRPr>
            </a:lvl4pPr>
            <a:lvl5pPr marL="18288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Calibri" panose="020F0502020204030204" pitchFamily="34" charset="0"/>
              <a:buNone/>
              <a:defRPr sz="1800">
                <a:solidFill>
                  <a:srgbClr val="008295"/>
                </a:solidFill>
                <a:latin typeface="Calibri" panose="020F0502020204030204" pitchFamily="34" charset="0"/>
              </a:defRPr>
            </a:lvl5pPr>
            <a:lvl6pPr marL="22860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hlink"/>
                </a:solidFill>
                <a:latin typeface="+mn-lt"/>
              </a:defRPr>
            </a:lvl6pPr>
            <a:lvl7pPr marL="27432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hlink"/>
                </a:solidFill>
                <a:latin typeface="+mn-lt"/>
              </a:defRPr>
            </a:lvl7pPr>
            <a:lvl8pPr marL="32004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hlink"/>
                </a:solidFill>
                <a:latin typeface="+mn-lt"/>
              </a:defRPr>
            </a:lvl8pPr>
            <a:lvl9pPr marL="36576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hlink"/>
                </a:solidFill>
                <a:latin typeface="+mn-lt"/>
              </a:defRPr>
            </a:lvl9pPr>
          </a:lstStyle>
          <a:p>
            <a:pPr algn="l"/>
            <a:r>
              <a:rPr lang="nl-NL" sz="2000" kern="0" dirty="0"/>
              <a:t>Waarom denkt deze persoon dat hij of zij een goede Koning is?</a:t>
            </a:r>
          </a:p>
        </p:txBody>
      </p:sp>
      <p:sp>
        <p:nvSpPr>
          <p:cNvPr id="13" name="Rechthoek 12">
            <a:extLst>
              <a:ext uri="{FF2B5EF4-FFF2-40B4-BE49-F238E27FC236}">
                <a16:creationId xmlns:a16="http://schemas.microsoft.com/office/drawing/2014/main" id="{4CD14B4A-380F-45AD-AFDB-A8D8E850A674}"/>
              </a:ext>
            </a:extLst>
          </p:cNvPr>
          <p:cNvSpPr/>
          <p:nvPr/>
        </p:nvSpPr>
        <p:spPr>
          <a:xfrm>
            <a:off x="107852" y="6598542"/>
            <a:ext cx="911326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2971800" algn="ctr"/>
                <a:tab pos="5943600" algn="r"/>
              </a:tabLst>
            </a:pPr>
            <a:r>
              <a:rPr lang="nl-NL" sz="9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WKRU. Gebruik van dit materiaal: Creative </a:t>
            </a:r>
            <a:r>
              <a:rPr lang="nl-NL" sz="900" dirty="0" err="1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Commons</a:t>
            </a:r>
            <a:r>
              <a:rPr lang="nl-NL" sz="9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‘Naamsvermelding-</a:t>
            </a:r>
            <a:r>
              <a:rPr lang="nl-NL" sz="900" dirty="0" err="1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NietCommercieel</a:t>
            </a:r>
            <a:r>
              <a:rPr lang="nl-NL" sz="9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nl-NL" sz="900" dirty="0" err="1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GelijkDelen</a:t>
            </a:r>
            <a:r>
              <a:rPr lang="nl-NL" sz="9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’ (CC BY-NC-SA 4.0). Zie: </a:t>
            </a:r>
            <a:r>
              <a:rPr lang="nl-NL" sz="900" u="sng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www.wkru.nl/materialen/licentievoorwaarden/</a:t>
            </a:r>
            <a:endParaRPr lang="en-US" sz="900" dirty="0">
              <a:solidFill>
                <a:schemeClr val="bg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4" name="Afbeelding 13">
            <a:extLst>
              <a:ext uri="{FF2B5EF4-FFF2-40B4-BE49-F238E27FC236}">
                <a16:creationId xmlns:a16="http://schemas.microsoft.com/office/drawing/2014/main" id="{A4037DE1-A3B0-4967-9DD9-7954DC34B96C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857" y="6603801"/>
            <a:ext cx="209550" cy="21018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98216115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Thema WKRU - breedbeeld - voorstel2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hema WKRU - breedbeeld - voorstel2" id="{C0505BF6-2BEC-4725-8DC7-83ED56CCC7D0}" vid="{72EB324B-1D47-46FB-881A-0BB8E71B5767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Thema WKRU - breedbeeld - voorstel2</Template>
  <TotalTime>0</TotalTime>
  <Words>67</Words>
  <Application>Microsoft Office PowerPoint</Application>
  <PresentationFormat>Breedbeeld</PresentationFormat>
  <Paragraphs>7</Paragraphs>
  <Slides>1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4" baseType="lpstr">
      <vt:lpstr>Arial</vt:lpstr>
      <vt:lpstr>Calibri</vt:lpstr>
      <vt:lpstr>Thema WKRU - breedbeeld - voorstel2</vt:lpstr>
      <vt:lpstr>Naam: Leeftijd: Hobby’s: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Merel van 't Leven</dc:creator>
  <cp:lastModifiedBy>Bommel, E. van (Eef)</cp:lastModifiedBy>
  <cp:revision>91</cp:revision>
  <dcterms:created xsi:type="dcterms:W3CDTF">2020-11-17T12:20:39Z</dcterms:created>
  <dcterms:modified xsi:type="dcterms:W3CDTF">2022-11-03T12:44:01Z</dcterms:modified>
</cp:coreProperties>
</file>