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-7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926AE-B5BF-464A-892F-46030BB845F3}" type="datetimeFigureOut">
              <a:rPr lang="en-US" smtClean="0"/>
              <a:t>10-11-2022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8594E-5085-431E-A878-5F56F28CBE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4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oek.officielebekendmakingen.nl/kst-32866-2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zoek.officielebekendmakingen.nl/kst-32866-3.htm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Afbeelding: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6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b="1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b="1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refereert naar: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Kamerstukken II 32866: </a:t>
            </a:r>
            <a:endParaRPr lang="en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voorstel beoogt vooral dat de Koning wetten en koninklijke besluiten niet meer hoeft te ondertekenen.</a:t>
            </a:r>
            <a:endParaRPr lang="en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https://zoek.officielebekendmakingen.nl/kst-32866-2.html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https://zoek.officielebekendmakingen.nl/kst-32866-3.html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 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b="1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Afbeelding: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Afbeelding: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Afbeelding: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5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Afbeelding: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Herinner de leerlingen aan de betekenis van de begrippen uit de eerste activiteit:</a:t>
            </a:r>
          </a:p>
          <a:p>
            <a:endParaRPr lang="nl-NL" dirty="0"/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staatshoofd </a:t>
            </a: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persoon die het gezag vertegenwoordigd in het binnen- en buitenland. Dit is dus anders dan de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regering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bevoegd is om wetten te maken en uit te voeren.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Herinner de leerlingen aan de betekenis van de begrippen uit de eerste activiteit:</a:t>
            </a:r>
          </a:p>
          <a:p>
            <a:endParaRPr lang="nl-NL" dirty="0"/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staatshoofd </a:t>
            </a: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persoon die het gezag vertegenwoordigd in het binnen- en buitenland. Dit is dus anders dan de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regering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bevoegd is om wetten te maken en uit te voeren.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9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b="1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</a:rPr>
              <a:t>Afbeelding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: door Colour Block &amp;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Muhamad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Ulum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(bron: The </a:t>
            </a:r>
            <a:r>
              <a:rPr lang="nl-NL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Noun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</a:rPr>
              <a:t> Project)</a:t>
            </a: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nl-NL" b="1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8594E-5085-431E-A878-5F56F28CBE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8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0A1D1-84F5-4D62-B0EC-A896D50F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DF08D9-98A1-4DC1-96F8-C2C96962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D381-9369-46C8-BD83-30B02F0DB0EF}" type="datetimeFigureOut">
              <a:rPr lang="en-US" smtClean="0"/>
              <a:t>10-11-2022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1D6E2E-A751-4DB2-9F76-748AFFE7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D8904B-342A-4B3D-A7EB-DBAFE4D2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31E1-6D21-497E-B2AE-F15A9D978E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EE3573-90E2-4501-AED0-791B13C7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67A6D8-1FBA-4005-9802-AE58F30C1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7F616D-E413-4D6E-8905-083F436E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381-9369-46C8-BD83-30B02F0DB0EF}" type="datetimeFigureOut">
              <a:rPr lang="en-US" smtClean="0"/>
              <a:t>10-11-2022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DDFFA3-7197-4A1A-AC23-AE0B4C82D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62225F-5A10-414F-9097-B1B108C0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31E1-6D21-497E-B2AE-F15A9D978E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AC0CC7-D2A7-47F1-A3CD-6D35E6C8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Ik zou zelf graag Koning van Nederland willen zijn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DC3F92-E91B-423F-88F7-00AD72D584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693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8FC03C-6429-46B3-BFC5-B705C95A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57E095-D53F-4351-801F-34B8B738F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42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74C882-C03F-41FB-8E92-8BE0DFEC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B0B54A-46B5-484A-9A49-AB5EB58729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912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357A5B-3E79-46D4-A8AE-F051B5B3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308651-061B-44F2-9A4D-7813CA384A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03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7CB737-89C7-4D6A-AD79-4086B6DA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4575E0-5B85-4E61-8D80-A6C06C1956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5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F2663C-C211-4D62-86D3-FD062580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De Koning heeft recht op een privéleven waarin hij doet wat hij wil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B1C01E-3EFE-4C37-B49F-BF5C6AF04E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419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BFA81B-1D67-4E84-9338-1C29609A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Amalia moet zelf kunnen kiezen wat ze wil worden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5DD13E-F56E-4AC8-ADEE-2C27A66F2B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36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2ADACA-8280-4C4F-9EC4-4D0C5C94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Amalia moet zelf kunnen kiezen met wie ze trouwt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DD3B42-D782-4FA4-B55F-5BBB5532D5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54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5F2467-212A-4C3F-86EE-A70CF3B4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Amalia zou haar jaarlijkse toeslag van 1.5 miljoen gewoon moeten houden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3B869C-85CC-4C26-B1BB-5BDDA3E5C5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96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0F54B1-A968-4304-A962-23834D09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De Koning moet meer macht krijgen in de regering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9D27E9-18D9-4D1A-9E27-F341FA11C8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938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2476CA-8E46-4C68-9B09-AB28709E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16CDAF-BF4B-4245-A2B8-8CFE582615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25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8E95A1-1139-46E7-A7E7-4709DD78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007AA8-BC5A-41D8-9DDE-1CEDD6DE78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57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7CAAE0-D822-43FC-A547-35D4FC5C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85C366-84FE-4C5A-8D83-085A07711C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2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414</Words>
  <Application>Microsoft Office PowerPoint</Application>
  <PresentationFormat>Breedbeeld</PresentationFormat>
  <Paragraphs>48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Ik zou zelf graag Koning van Nederland willen zijn</vt:lpstr>
      <vt:lpstr>De Koning heeft recht op een privéleven waarin hij doet wat hij wil</vt:lpstr>
      <vt:lpstr>Amalia moet zelf kunnen kiezen wat ze wil worden</vt:lpstr>
      <vt:lpstr>Amalia moet zelf kunnen kiezen met wie ze trouwt</vt:lpstr>
      <vt:lpstr>Amalia zou haar jaarlijkse toeslag van 1.5 miljoen gewoon moeten houden</vt:lpstr>
      <vt:lpstr>De Koning moet meer macht krijgen in de regering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zou zelf graag Koning van Nederland willen zijn</dc:title>
  <dc:creator>Bommel, E. van (Eef)</dc:creator>
  <cp:lastModifiedBy>Bommel, E. van (Eef)</cp:lastModifiedBy>
  <cp:revision>2</cp:revision>
  <dcterms:created xsi:type="dcterms:W3CDTF">2022-11-10T11:19:53Z</dcterms:created>
  <dcterms:modified xsi:type="dcterms:W3CDTF">2022-11-10T11:21:22Z</dcterms:modified>
</cp:coreProperties>
</file>