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24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22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8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85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03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35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156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008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5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12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3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688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328EC-1EE5-49FD-AED5-C30C00A91138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DE3CC-20CD-4331-9B27-8E5D39D51D2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8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kru.nl/materialen/licentievoorwaard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877" y="54787"/>
            <a:ext cx="2532038" cy="6731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26280" y="6289941"/>
            <a:ext cx="11565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WKRU. Gebruik van dit materiaal: Creative 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Commons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 ‘Naamsvermelding-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NietCommercieel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NL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GelijkDelen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’ (CC BY-NC-SA 4.0). Zie: </a:t>
            </a:r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www.wkru.nl/materialen/licentievoorwaarden/</a:t>
            </a:r>
            <a:endParaRPr lang="nl-N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Bron afbeelding: © 2019 Adam Simpson</a:t>
            </a:r>
            <a:endParaRPr lang="nl-NL" sz="1200" dirty="0">
              <a:latin typeface="Apple Color Emoji" pitchFamily="2" charset="0"/>
            </a:endParaRPr>
          </a:p>
          <a:p>
            <a:endParaRPr lang="nl-NL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548" y="6303226"/>
            <a:ext cx="277409" cy="277409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708957" y="252837"/>
            <a:ext cx="8572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>
                <a:latin typeface="Calibri" panose="020F0502020204030204" pitchFamily="34" charset="0"/>
                <a:cs typeface="Calibri" panose="020F0502020204030204" pitchFamily="34" charset="0"/>
              </a:rPr>
              <a:t>Bijlage activiteit 6, Menselijke machines, Boek 10 </a:t>
            </a:r>
            <a:r>
              <a:rPr lang="nl-NL" sz="1200" i="1" dirty="0">
                <a:latin typeface="Calibri" panose="020F0502020204030204" pitchFamily="34" charset="0"/>
                <a:cs typeface="Calibri" panose="020F0502020204030204" pitchFamily="34" charset="0"/>
              </a:rPr>
              <a:t>Wetenschappelijke doorbraken de klas in!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Wat</a:t>
            </a:r>
            <a:r>
              <a:rPr lang="en-US" sz="4000" dirty="0"/>
              <a:t> </a:t>
            </a:r>
            <a:r>
              <a:rPr lang="en-US" sz="4000" dirty="0" err="1"/>
              <a:t>mogen</a:t>
            </a:r>
            <a:r>
              <a:rPr lang="en-US" sz="4000" dirty="0"/>
              <a:t> robots </a:t>
            </a:r>
            <a:r>
              <a:rPr lang="en-US" sz="4000" dirty="0" err="1"/>
              <a:t>wel</a:t>
            </a:r>
            <a:r>
              <a:rPr lang="en-US" sz="4000" dirty="0"/>
              <a:t> of </a:t>
            </a:r>
            <a:r>
              <a:rPr lang="en-US" sz="4000" dirty="0" err="1"/>
              <a:t>niet</a:t>
            </a:r>
            <a:r>
              <a:rPr lang="en-US" sz="4000" dirty="0"/>
              <a:t> </a:t>
            </a:r>
            <a:r>
              <a:rPr lang="en-US" sz="4000" dirty="0" err="1"/>
              <a:t>beslissen</a:t>
            </a:r>
            <a:r>
              <a:rPr lang="en-US" sz="40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92508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4762"/>
            <a:ext cx="6000750" cy="684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8673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59</Words>
  <Application>Microsoft Macintosh PowerPoint</Application>
  <PresentationFormat>Breedbeeld</PresentationFormat>
  <Paragraphs>4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Apple Color Emoji</vt:lpstr>
      <vt:lpstr>Arial</vt:lpstr>
      <vt:lpstr>Calibri</vt:lpstr>
      <vt:lpstr>Calibri Light</vt:lpstr>
      <vt:lpstr>Kantoorthema</vt:lpstr>
      <vt:lpstr>Wat mogen robots wel of niet beslissen?</vt:lpstr>
      <vt:lpstr>PowerPoint-presentatie</vt:lpstr>
    </vt:vector>
  </TitlesOfParts>
  <Company>CnCZ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Merel van 't Leven</dc:creator>
  <cp:lastModifiedBy>Merel van 't Leven</cp:lastModifiedBy>
  <cp:revision>5</cp:revision>
  <dcterms:created xsi:type="dcterms:W3CDTF">2020-02-12T09:06:00Z</dcterms:created>
  <dcterms:modified xsi:type="dcterms:W3CDTF">2020-12-03T16:56:09Z</dcterms:modified>
</cp:coreProperties>
</file>