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736" autoAdjust="0"/>
  </p:normalViewPr>
  <p:slideViewPr>
    <p:cSldViewPr snapToGrid="0">
      <p:cViewPr varScale="1">
        <p:scale>
          <a:sx n="81" d="100"/>
          <a:sy n="81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E79D6-7BE7-4041-B5E7-9C342D1E1B49}" type="datetimeFigureOut">
              <a:rPr lang="en-US" smtClean="0"/>
              <a:t>10-11-2022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37BA4-B476-4756-A0AB-3833B584D5D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3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l.wikipedia.org/wiki/Willem-Alexander_der_Nederlanden#/media/Bestand:Zijne_Majesteit_Koning_Willem-Alexander_met_koningsmantel_april_2013.jpeg" TargetMode="External"/><Relationship Id="rId3" Type="http://schemas.openxmlformats.org/officeDocument/2006/relationships/hyperlink" Target="https://commons.wikimedia.org/wiki/File:Willem_I_in_kroningsmantel.jpg" TargetMode="External"/><Relationship Id="rId7" Type="http://schemas.openxmlformats.org/officeDocument/2006/relationships/hyperlink" Target="https://commons.wikimedia.org/wiki/File:Staatsieportret_H.M._de_Koningin,_2008.jpg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ommons.wikimedia.org/wiki/File:Juliana,_Kroonprinses_der_Nederlanden,_RP-F-F20975.jpg" TargetMode="External"/><Relationship Id="rId5" Type="http://schemas.openxmlformats.org/officeDocument/2006/relationships/hyperlink" Target="https://commons.wikimedia.org/wiki/File:Portret_van_Wilhelmina,_koningin_der_Nederlanden.jpg" TargetMode="External"/><Relationship Id="rId4" Type="http://schemas.openxmlformats.org/officeDocument/2006/relationships/hyperlink" Target="https://commons.wikimedia.org/wiki/File:King_Willem_II.jpg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 </a:t>
            </a:r>
            <a:r>
              <a:rPr lang="en-US" dirty="0" err="1"/>
              <a:t>volgorde</a:t>
            </a:r>
            <a:r>
              <a:rPr lang="en-US" dirty="0"/>
              <a:t> van </a:t>
            </a:r>
            <a:r>
              <a:rPr lang="en-US" dirty="0" err="1"/>
              <a:t>linksboven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rechtsonder</a:t>
            </a:r>
            <a:r>
              <a:rPr lang="en-US" dirty="0"/>
              <a:t>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koning</a:t>
            </a:r>
            <a:r>
              <a:rPr lang="en-US" dirty="0"/>
              <a:t> Willem I (1814-1840)</a:t>
            </a:r>
          </a:p>
          <a:p>
            <a:br>
              <a:rPr lang="en-US" dirty="0"/>
            </a:br>
            <a:r>
              <a:rPr lang="en-US" dirty="0"/>
              <a:t>2. </a:t>
            </a:r>
            <a:r>
              <a:rPr lang="nl-NL" dirty="0"/>
              <a:t>koning Willem II (1840-1849)</a:t>
            </a:r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3. koning Willem III (1849-1890)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nl-NL" dirty="0"/>
            </a:br>
            <a:r>
              <a:rPr lang="nl-NL" dirty="0"/>
              <a:t>4. koningin-regentes Emma met </a:t>
            </a:r>
            <a:r>
              <a:rPr lang="nl-NL" dirty="0" err="1"/>
              <a:t>kroonprinces</a:t>
            </a:r>
            <a:r>
              <a:rPr lang="nl-NL" dirty="0"/>
              <a:t> Wilhelmina (1890-1898)</a:t>
            </a:r>
          </a:p>
          <a:p>
            <a:r>
              <a:rPr lang="en-US" dirty="0" err="1"/>
              <a:t>Koningin-regentes</a:t>
            </a:r>
            <a:r>
              <a:rPr lang="en-US" dirty="0"/>
              <a:t> Emma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speciaal</a:t>
            </a:r>
            <a:r>
              <a:rPr lang="en-US" dirty="0"/>
              <a:t> </a:t>
            </a:r>
            <a:r>
              <a:rPr lang="en-US" dirty="0" err="1"/>
              <a:t>verhaal</a:t>
            </a:r>
            <a:r>
              <a:rPr lang="en-US" dirty="0"/>
              <a:t>. Zij is </a:t>
            </a:r>
            <a:r>
              <a:rPr lang="en-US" dirty="0" err="1"/>
              <a:t>namelijk</a:t>
            </a:r>
            <a:r>
              <a:rPr lang="en-US" dirty="0"/>
              <a:t>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koningin</a:t>
            </a:r>
            <a:r>
              <a:rPr lang="en-US" dirty="0"/>
              <a:t> </a:t>
            </a:r>
            <a:r>
              <a:rPr lang="en-US" dirty="0" err="1"/>
              <a:t>geworden</a:t>
            </a:r>
            <a:r>
              <a:rPr lang="en-US" dirty="0"/>
              <a:t> door </a:t>
            </a:r>
            <a:r>
              <a:rPr lang="en-US" dirty="0" err="1"/>
              <a:t>erfopvolging</a:t>
            </a:r>
            <a:r>
              <a:rPr lang="en-US" dirty="0"/>
              <a:t>. </a:t>
            </a:r>
            <a:r>
              <a:rPr lang="en-US" dirty="0" err="1"/>
              <a:t>Als</a:t>
            </a:r>
            <a:r>
              <a:rPr lang="en-US" dirty="0"/>
              <a:t> vrouw van </a:t>
            </a:r>
            <a:r>
              <a:rPr lang="en-US" dirty="0" err="1"/>
              <a:t>koning</a:t>
            </a:r>
            <a:r>
              <a:rPr lang="en-US" dirty="0"/>
              <a:t> Willem III was </a:t>
            </a:r>
            <a:r>
              <a:rPr lang="en-US" dirty="0" err="1"/>
              <a:t>zij</a:t>
            </a:r>
            <a:r>
              <a:rPr lang="en-US" dirty="0"/>
              <a:t> de </a:t>
            </a:r>
            <a:r>
              <a:rPr lang="en-US" dirty="0" err="1"/>
              <a:t>moeder</a:t>
            </a:r>
            <a:r>
              <a:rPr lang="en-US" dirty="0"/>
              <a:t> van </a:t>
            </a:r>
            <a:r>
              <a:rPr lang="en-US" dirty="0" err="1"/>
              <a:t>kroonprinses</a:t>
            </a:r>
            <a:r>
              <a:rPr lang="en-US" dirty="0"/>
              <a:t> Wilhelmina. </a:t>
            </a:r>
            <a:r>
              <a:rPr lang="en-US" dirty="0" err="1"/>
              <a:t>Toen</a:t>
            </a:r>
            <a:r>
              <a:rPr lang="en-US" dirty="0"/>
              <a:t> </a:t>
            </a:r>
            <a:r>
              <a:rPr lang="en-US" dirty="0" err="1"/>
              <a:t>haar</a:t>
            </a:r>
            <a:r>
              <a:rPr lang="en-US" dirty="0"/>
              <a:t> man </a:t>
            </a:r>
            <a:r>
              <a:rPr lang="en-US" dirty="0" err="1"/>
              <a:t>overleed</a:t>
            </a:r>
            <a:r>
              <a:rPr lang="en-US" dirty="0"/>
              <a:t> in 1890, was Wilhelmina pas 8 </a:t>
            </a:r>
            <a:r>
              <a:rPr lang="en-US" dirty="0" err="1"/>
              <a:t>jaar</a:t>
            </a:r>
            <a:r>
              <a:rPr lang="en-US" dirty="0"/>
              <a:t>.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vondt</a:t>
            </a:r>
            <a:r>
              <a:rPr lang="en-US" dirty="0"/>
              <a:t> </a:t>
            </a:r>
            <a:r>
              <a:rPr lang="en-US" dirty="0" err="1"/>
              <a:t>iedereen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jong</a:t>
            </a:r>
            <a:r>
              <a:rPr lang="en-US" dirty="0"/>
              <a:t> om </a:t>
            </a:r>
            <a:r>
              <a:rPr lang="en-US" dirty="0" err="1"/>
              <a:t>Koningin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,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/>
              <a:t>toen</a:t>
            </a:r>
            <a:r>
              <a:rPr lang="en-US" dirty="0"/>
              <a:t> is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moeder</a:t>
            </a:r>
            <a:r>
              <a:rPr lang="en-US" dirty="0"/>
              <a:t> Emma </a:t>
            </a:r>
            <a:r>
              <a:rPr lang="en-US" dirty="0" err="1"/>
              <a:t>Koningin-Regentes</a:t>
            </a:r>
            <a:r>
              <a:rPr lang="en-US" dirty="0"/>
              <a:t> </a:t>
            </a:r>
            <a:r>
              <a:rPr lang="en-US" dirty="0" err="1"/>
              <a:t>geweest</a:t>
            </a:r>
            <a:r>
              <a:rPr lang="en-US" dirty="0"/>
              <a:t> tot Wilhelmina </a:t>
            </a:r>
            <a:r>
              <a:rPr lang="en-US" dirty="0" err="1"/>
              <a:t>volwassen</a:t>
            </a:r>
            <a:r>
              <a:rPr lang="en-US" dirty="0"/>
              <a:t> was. </a:t>
            </a:r>
            <a:r>
              <a:rPr lang="en-US" dirty="0" err="1"/>
              <a:t>Koningin-Regentes</a:t>
            </a:r>
            <a:r>
              <a:rPr lang="en-US" dirty="0"/>
              <a:t> </a:t>
            </a:r>
            <a:r>
              <a:rPr lang="en-US" dirty="0" err="1"/>
              <a:t>betekent</a:t>
            </a:r>
            <a:r>
              <a:rPr lang="en-US" dirty="0"/>
              <a:t>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</a:t>
            </a:r>
            <a:r>
              <a:rPr lang="en-US" dirty="0" err="1"/>
              <a:t>tijdelijk</a:t>
            </a:r>
            <a:r>
              <a:rPr lang="en-US" dirty="0"/>
              <a:t> het </a:t>
            </a:r>
            <a:r>
              <a:rPr lang="en-US" dirty="0" err="1"/>
              <a:t>koningshap</a:t>
            </a:r>
            <a:r>
              <a:rPr lang="en-US" dirty="0"/>
              <a:t> </a:t>
            </a:r>
            <a:r>
              <a:rPr lang="en-US" dirty="0" err="1"/>
              <a:t>waarneemt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iemand</a:t>
            </a:r>
            <a:r>
              <a:rPr lang="en-US" dirty="0"/>
              <a:t> </a:t>
            </a:r>
            <a:r>
              <a:rPr lang="en-US" dirty="0" err="1"/>
              <a:t>anders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5. </a:t>
            </a:r>
            <a:r>
              <a:rPr lang="en-US" dirty="0" err="1"/>
              <a:t>koningin</a:t>
            </a:r>
            <a:r>
              <a:rPr lang="en-US" dirty="0"/>
              <a:t> Wilhelmina (1898-1948)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6. </a:t>
            </a:r>
            <a:r>
              <a:rPr lang="en-US" dirty="0" err="1"/>
              <a:t>koningin</a:t>
            </a:r>
            <a:r>
              <a:rPr lang="en-US" dirty="0"/>
              <a:t> Juliana (1948-1980)</a:t>
            </a:r>
            <a:br>
              <a:rPr lang="en-US" dirty="0"/>
            </a:b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7. koningin Beatrix (1980-2013)</a:t>
            </a:r>
            <a:br>
              <a:rPr lang="nl-NL" dirty="0"/>
            </a:b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8. koning Willem-Alexander (2013-heden)</a:t>
            </a:r>
            <a:br>
              <a:rPr lang="nl-NL" dirty="0"/>
            </a:b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dirty="0"/>
            </a:br>
            <a:r>
              <a:rPr lang="nl-NL" sz="1200" b="1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Bronnen afbeeldingen: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 Willem I, afbeelding door Joseph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Paelinck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https://commons.wikimedia.org/wiki/File:Willem_I_in_kroningsmantel.jpg</a:t>
            </a:r>
            <a:r>
              <a:rPr lang="en-US" i="1" dirty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 Willem II, afbeelding door Nicolaas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Pieneman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https://commons.wikimedia.org/wiki/File:King_Willem_II.jpg</a:t>
            </a:r>
            <a:r>
              <a:rPr lang="en-US" i="1" dirty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 Willem III , afbeelding door Johannes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Ganz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(©Koninklijke Verzamelingen, Den Haag, FO-0000087)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https://www.koninklijkeverzamelingen.nl/collectie-online/detail/d999d4d8-070d-5f0a-99e9-122d201cacd2/media/9ebf0550-7413-3183-3d4e-b45914690aa3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Koningin-regentes Emma met kroonprinses Wilhelmina, afbeelding door Richard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Kameke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https://www.rijksmuseum.nl/en/collection/RP-F-F21089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Koningin Wilhelmina, afbeelding door Herman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Deutmann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https://commons.wikimedia.org/wiki/File:Portret_van_Wilhelmina,_koningin_der_Nederlanden.jpg</a:t>
            </a:r>
            <a:r>
              <a:rPr lang="en-US" i="1" dirty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Koningin Juliana, afbeelding door Franz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Ziegler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https://commons.wikimedia.org/wiki/File:Juliana,_Kroonprinses_der_Nederlanden,_RP-F-F20975.jpg</a:t>
            </a:r>
            <a:r>
              <a:rPr lang="en-US" i="1" dirty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Koningin Beatrix, afbeelding door Anton Corbijn, RVD (public domain)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https://commons.wikimedia.org/wiki/File:Staatsieportret_H.M._de_Koningin,_2008.jpg</a:t>
            </a:r>
            <a:r>
              <a:rPr lang="en-US" i="1" dirty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b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Koning Willem-Alexander, afbeelding door Koos </a:t>
            </a:r>
            <a:r>
              <a:rPr lang="nl-NL" sz="1200" dirty="0" err="1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Breukel</a:t>
            </a:r>
            <a:r>
              <a:rPr lang="nl-NL" sz="1200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(public domain) </a:t>
            </a:r>
            <a:br>
              <a:rPr lang="en-US" i="1" dirty="0"/>
            </a:br>
            <a:r>
              <a:rPr lang="en-US" sz="1200" b="0" i="1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https://nl.wikipedia.org/wiki/Willem-Alexander_der_Nederlanden#/media/Bestand:Zijne_Majesteit_Koning_Willem-Alexander_met_koningsmantel_april_2013.jpeg</a:t>
            </a:r>
            <a:r>
              <a:rPr lang="en-US" i="1" dirty="0"/>
              <a:t> </a:t>
            </a:r>
          </a:p>
          <a:p>
            <a:endParaRPr lang="en-US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A37BA4-B476-4756-A0AB-3833B584D5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2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8FC39-606B-448C-8A91-7876DDA4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E76FA8C-C057-401C-BAE1-A67A68ED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0D4E-BC87-4B04-8CBD-4A3A36A6AB38}" type="datetimeFigureOut">
              <a:rPr lang="en-US" smtClean="0"/>
              <a:t>10-11-2022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99D974E-5F4B-49B1-B90C-A9637203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88BE7DF-0109-41C3-B366-555ACC4DE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D76F-1AD3-4B18-9466-1BA12E5890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5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3400B2E-CE19-44C4-82B3-5CE72CB3E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1ED41A-9F7A-43CD-9E30-B60CEB7C5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E670D9-4497-43EB-B0C5-D5CE14D67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F0D4E-BC87-4B04-8CBD-4A3A36A6AB38}" type="datetimeFigureOut">
              <a:rPr lang="en-US" smtClean="0"/>
              <a:t>10-11-2022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989516-FE42-44E5-A84E-66A426AB4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32A487-E7EC-4D41-ACDA-E19C019D1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2D76F-1AD3-4B18-9466-1BA12E5890F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6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504C85F1-841E-486D-8898-A13975B34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2D67F87-2F04-481D-892F-706E3992D5B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78553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Breedbeeld</PresentationFormat>
  <Paragraphs>27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Bommel, E. van (Eef)</dc:creator>
  <cp:lastModifiedBy>Bommel, E. van (Eef)</cp:lastModifiedBy>
  <cp:revision>2</cp:revision>
  <dcterms:created xsi:type="dcterms:W3CDTF">2022-11-10T09:30:30Z</dcterms:created>
  <dcterms:modified xsi:type="dcterms:W3CDTF">2022-11-10T09:31:30Z</dcterms:modified>
</cp:coreProperties>
</file>